
<file path=[Content_Types].xml><?xml version="1.0" encoding="utf-8"?>
<Types xmlns="http://schemas.openxmlformats.org/package/2006/content-types">
  <Override PartName="/ppt/slideMasters/slideMaster3.xml" ContentType="application/vnd.openxmlformats-officedocument.presentationml.slideMaster+xml"/>
  <Override PartName="/ppt/theme/theme5.xml" ContentType="application/vnd.openxmlformats-officedocument.theme+xml"/>
  <Override PartName="/ppt/slideLayouts/slideLayout39.xml" ContentType="application/vnd.openxmlformats-officedocument.presentationml.slideLayout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5.xml" ContentType="application/vnd.openxmlformats-officedocument.presentationml.slideLayout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0.xml" ContentType="application/vnd.openxmlformats-officedocument.presentationml.slideLayout+xml"/>
  <Override PartName="/ppt/notesSlides/notesSlide14.xml" ContentType="application/vnd.openxmlformats-officedocument.presentationml.notesSlide+xml"/>
  <Override PartName="/ppt/slideMasters/slideMaster8.xml" ContentType="application/vnd.openxmlformats-officedocument.presentationml.slideMaster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slideMasters/slideMaster6.xml" ContentType="application/vnd.openxmlformats-officedocument.presentationml.slideMaster+xml"/>
  <Override PartName="/ppt/theme/theme8.xml" ContentType="application/vnd.openxmlformats-officedocument.them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Masters/slideMaster4.xml" ContentType="application/vnd.openxmlformats-officedocument.presentationml.slideMaster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theme/theme6.xml" ContentType="application/vnd.openxmlformats-officedocument.theme+xml"/>
  <Override PartName="/ppt/theme/theme10.xml" ContentType="application/vnd.openxmlformats-officedocument.theme+xml"/>
  <Override PartName="/ppt/notesSlides/notesSlide5.xml" ContentType="application/vnd.openxmlformats-officedocument.presentationml.notesSlide+xml"/>
  <Override PartName="/ppt/slideMasters/slideMaster2.xml" ContentType="application/vnd.openxmlformats-officedocument.presentationml.slideMaster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theme/theme4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mp3" ContentType="audio/mpe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7.xml" ContentType="application/vnd.openxmlformats-officedocument.presentationml.slideLayout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slideLayouts/slideLayout1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3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notesSlides/notesSlide13.xml" ContentType="application/vnd.openxmlformats-officedocument.presentationml.notesSlide+xml"/>
  <Default Extension="wdp" ContentType="image/vnd.ms-photo"/>
  <Override PartName="/ppt/slideMasters/slideMaster9.xml" ContentType="application/vnd.openxmlformats-officedocument.presentationml.slideMaster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slideMasters/slideMaster7.xml" ContentType="application/vnd.openxmlformats-officedocument.presentationml.slideMaster+xml"/>
  <Override PartName="/ppt/slideMasters/slideMaster10.xml" ContentType="application/vnd.openxmlformats-officedocument.presentationml.slideMaster+xml"/>
  <Override PartName="/ppt/theme/theme9.xml" ContentType="application/vnd.openxmlformats-officedocument.theme+xml"/>
  <Override PartName="/ppt/notesSlides/notesSlide6.xml" ContentType="application/vnd.openxmlformats-officedocument.presentationml.notesSlide+xml"/>
  <Override PartName="/ppt/slideMasters/slideMaster5.xml" ContentType="application/vnd.openxmlformats-officedocument.presentationml.slideMaster+xml"/>
  <Override PartName="/ppt/slides/slide8.xml" ContentType="application/vnd.openxmlformats-officedocument.presentationml.slide+xml"/>
  <Override PartName="/ppt/theme/theme7.xml" ContentType="application/vnd.openxmlformats-officedocument.theme+xml"/>
  <Override PartName="/ppt/theme/theme11.xml" ContentType="application/vnd.openxmlformats-officedocument.them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Layouts/slideLayout1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4.xml" ContentType="application/vnd.openxmlformats-officedocument.presentationml.slideLayout+xml"/>
  <Override PartName="/ppt/tags/tag2.xml" ContentType="application/vnd.openxmlformats-officedocument.presentationml.tags+xml"/>
  <Default Extension="rels" ContentType="application/vnd.openxmlformats-package.relationships+xml"/>
  <Override PartName="/ppt/slideLayouts/slideLayout22.xml" ContentType="application/vnd.openxmlformats-officedocument.presentationml.slideLayout+xml"/>
  <Override PartName="/ppt/slideLayouts/slideLayout33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27"/>
  </p:notesMasterIdLst>
  <p:sldIdLst>
    <p:sldId id="470" r:id="rId11"/>
    <p:sldId id="471" r:id="rId12"/>
    <p:sldId id="353" r:id="rId13"/>
    <p:sldId id="352" r:id="rId14"/>
    <p:sldId id="476" r:id="rId15"/>
    <p:sldId id="495" r:id="rId16"/>
    <p:sldId id="474" r:id="rId17"/>
    <p:sldId id="494" r:id="rId18"/>
    <p:sldId id="493" r:id="rId19"/>
    <p:sldId id="482" r:id="rId20"/>
    <p:sldId id="489" r:id="rId21"/>
    <p:sldId id="488" r:id="rId22"/>
    <p:sldId id="481" r:id="rId23"/>
    <p:sldId id="496" r:id="rId24"/>
    <p:sldId id="497" r:id="rId25"/>
    <p:sldId id="297" r:id="rId26"/>
  </p:sldIdLst>
  <p:sldSz cx="12190413" cy="6859588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699E56"/>
    <a:srgbClr val="6FAD32"/>
    <a:srgbClr val="ED6D4A"/>
    <a:srgbClr val="0C8983"/>
    <a:srgbClr val="DF5924"/>
    <a:srgbClr val="8D5153"/>
    <a:srgbClr val="3BB29C"/>
    <a:srgbClr val="6D9C20"/>
    <a:srgbClr val="ED8550"/>
    <a:srgbClr val="ED7C68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78" autoAdjust="0"/>
    <p:restoredTop sz="97778" autoAdjust="0"/>
  </p:normalViewPr>
  <p:slideViewPr>
    <p:cSldViewPr snapToGrid="0" showGuides="1">
      <p:cViewPr>
        <p:scale>
          <a:sx n="75" d="100"/>
          <a:sy n="75" d="100"/>
        </p:scale>
        <p:origin x="-600" y="66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42" Type="http://schemas.microsoft.com/office/2015/10/relationships/revisionInfo" Target="revisionInfo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tags" Target="tags/tag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hdphoto1.wdp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810328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479264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262249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4928985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42622490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508837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1920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121752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508837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216438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750883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92621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926210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8926210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510963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03691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73770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292723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32798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83489971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55497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464534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2170962210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18168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28932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1697907939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1875678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147381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03039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2945302849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1629907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372922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1174124145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184742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469444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1502747024"/>
      </p:ext>
    </p:extLst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8015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5682619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5212940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218163827"/>
      </p:ext>
    </p:extLst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9321362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39507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xmlns="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 cstate="print">
                <a:grayscl/>
                <a:extLst>
                  <a:ext uri="{BEBA8EAE-BF5A-486C-A8C5-ECC9F3942E4B}">
                    <a14:imgProps xmlns:a14="http://schemas.microsoft.com/office/drawing/2010/main" xmlns="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xmlns="" val="3552026902"/>
      </p:ext>
    </p:extLst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59256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896262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115628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515700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69661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8289023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494143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8401174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6968874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5753215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712933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373267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83853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0467118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387112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5919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68750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39858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088435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22650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pPr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9340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7/8/2018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157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71760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0478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63941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58920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8839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484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8/7/2018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284714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7" Type="http://schemas.openxmlformats.org/officeDocument/2006/relationships/image" Target="../media/image6.png"/><Relationship Id="rId2" Type="http://schemas.openxmlformats.org/officeDocument/2006/relationships/tags" Target="../tags/tag2.xml"/><Relationship Id="rId1" Type="http://schemas.openxmlformats.org/officeDocument/2006/relationships/audio" Target="../media/media1.mp3"/><Relationship Id="rId6" Type="http://schemas.microsoft.com/office/2007/relationships/media" Target="../media/media1.mp3"/><Relationship Id="rId5" Type="http://schemas.openxmlformats.org/officeDocument/2006/relationships/image" Target="../media/image5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pic>
        <p:nvPicPr>
          <p:cNvPr id="27" name="PA_MakeIt Last.mp3">
            <a:hlinkClick r:id="" action="ppaction://media"/>
          </p:cNvPr>
          <p:cNvPicPr>
            <a:picLocks noChangeAspect="1"/>
          </p:cNvPicPr>
          <p:nvPr>
            <a:audioFile r:link="rId1"/>
            <p:custDataLst>
              <p:tags r:id="rId2"/>
            </p:custDataLst>
            <p:extLst>
              <p:ext uri="{DAA4B4D4-6D71-4841-9C94-3DE7FCFB9230}">
                <p14:media xmlns:p14="http://schemas.microsoft.com/office/powerpoint/2010/main" xmlns="" r:embed="rId6"/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-765599" y="-1676722"/>
            <a:ext cx="609600" cy="609600"/>
          </a:xfrm>
          <a:prstGeom prst="rect">
            <a:avLst/>
          </a:prstGeom>
        </p:spPr>
      </p:pic>
      <p:sp>
        <p:nvSpPr>
          <p:cNvPr id="15" name="TextBox 4"/>
          <p:cNvSpPr txBox="1"/>
          <p:nvPr/>
        </p:nvSpPr>
        <p:spPr>
          <a:xfrm>
            <a:off x="3318403" y="2097197"/>
            <a:ext cx="557075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趣味童歌播放器</a:t>
            </a:r>
            <a:endParaRPr lang="en-US" altLang="zh-CN" sz="60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3069914" y="3199808"/>
            <a:ext cx="6004236" cy="520775"/>
          </a:xfrm>
          <a:prstGeom prst="rect">
            <a:avLst/>
          </a:prstGeom>
          <a:noFill/>
          <a:ln>
            <a:solidFill>
              <a:srgbClr val="699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4"/>
          <p:cNvSpPr txBox="1"/>
          <p:nvPr/>
        </p:nvSpPr>
        <p:spPr>
          <a:xfrm>
            <a:off x="3577948" y="3202173"/>
            <a:ext cx="5083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spc="600" dirty="0" smtClean="0">
                <a:solidFill>
                  <a:srgbClr val="699E56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冯怡雪  </a:t>
            </a:r>
            <a:r>
              <a:rPr lang="en-US" altLang="zh-CN" sz="2800" spc="600" dirty="0" smtClean="0">
                <a:solidFill>
                  <a:srgbClr val="699E56"/>
                </a:solidFill>
                <a:latin typeface="张海山锐线体简" panose="02000000000000000000" pitchFamily="2" charset="-122"/>
                <a:ea typeface="张海山锐线体简" panose="02000000000000000000" pitchFamily="2" charset="-122"/>
              </a:rPr>
              <a:t>517202910003</a:t>
            </a:r>
            <a:endParaRPr lang="en-US" altLang="zh-CN" sz="2800" spc="600" dirty="0">
              <a:solidFill>
                <a:srgbClr val="699E56"/>
              </a:solidFill>
              <a:latin typeface="张海山锐线体简" panose="02000000000000000000" pitchFamily="2" charset="-122"/>
              <a:ea typeface="张海山锐线体简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462424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Click="0" advTm="1000">
        <p14:warp dir="in"/>
      </p:transition>
    </mc:Choice>
    <mc:Fallback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15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numSld="1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  <p:bldLst>
      <p:bldP spid="15" grpId="0"/>
      <p:bldP spid="16" grpId="0" animBg="1"/>
      <p:bldP spid="1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18" name="梯形 17"/>
          <p:cNvSpPr/>
          <p:nvPr/>
        </p:nvSpPr>
        <p:spPr>
          <a:xfrm rot="10800000">
            <a:off x="3498051" y="2556011"/>
            <a:ext cx="2065914" cy="1540640"/>
          </a:xfrm>
          <a:prstGeom prst="trapezoid">
            <a:avLst>
              <a:gd name="adj" fmla="val 0"/>
            </a:avLst>
          </a:prstGeom>
          <a:noFill/>
          <a:ln>
            <a:solidFill>
              <a:srgbClr val="699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489701" y="2817841"/>
            <a:ext cx="2074264" cy="933274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THREE</a:t>
            </a:r>
            <a:endParaRPr lang="zh-CN" altLang="en-US" sz="40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789778" y="2556011"/>
            <a:ext cx="2646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8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制作过程</a:t>
            </a:r>
            <a:endParaRPr kumimoji="1" lang="zh-CN" altLang="en-US" sz="48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9756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600450" y="400050"/>
            <a:ext cx="4991100" cy="838200"/>
          </a:xfrm>
          <a:prstGeom prst="rect">
            <a:avLst/>
          </a:prstGeom>
          <a:solidFill>
            <a:srgbClr val="699E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60204" y="2701840"/>
            <a:ext cx="9607896" cy="3259627"/>
            <a:chOff x="2259123" y="2569303"/>
            <a:chExt cx="8739914" cy="2973348"/>
          </a:xfrm>
        </p:grpSpPr>
        <p:grpSp>
          <p:nvGrpSpPr>
            <p:cNvPr id="5" name="Group 10"/>
            <p:cNvGrpSpPr/>
            <p:nvPr/>
          </p:nvGrpSpPr>
          <p:grpSpPr>
            <a:xfrm>
              <a:off x="2834647" y="2773041"/>
              <a:ext cx="2030826" cy="744527"/>
              <a:chOff x="2606047" y="2432681"/>
              <a:chExt cx="2030826" cy="744527"/>
            </a:xfrm>
          </p:grpSpPr>
          <p:sp>
            <p:nvSpPr>
              <p:cNvPr id="6" name="Freeform 1"/>
              <p:cNvSpPr/>
              <p:nvPr/>
            </p:nvSpPr>
            <p:spPr>
              <a:xfrm>
                <a:off x="2606047" y="2432681"/>
                <a:ext cx="2030826" cy="744527"/>
              </a:xfrm>
              <a:custGeom>
                <a:avLst/>
                <a:gdLst>
                  <a:gd name="connsiteX0" fmla="*/ 3475 w 21600"/>
                  <a:gd name="connsiteY0" fmla="*/ 0 h 21600"/>
                  <a:gd name="connsiteX1" fmla="*/ 18125 w 21600"/>
                  <a:gd name="connsiteY1" fmla="*/ 0 h 21600"/>
                  <a:gd name="connsiteX2" fmla="*/ 21600 w 21600"/>
                  <a:gd name="connsiteY2" fmla="*/ 10800 h 21600"/>
                  <a:gd name="connsiteX3" fmla="*/ 18125 w 21600"/>
                  <a:gd name="connsiteY3" fmla="*/ 21600 h 21600"/>
                  <a:gd name="connsiteX4" fmla="*/ 3475 w 21600"/>
                  <a:gd name="connsiteY4" fmla="*/ 21600 h 21600"/>
                  <a:gd name="connsiteX5" fmla="*/ 0 w 21600"/>
                  <a:gd name="connsiteY5" fmla="*/ 10800 h 21600"/>
                  <a:gd name="connsiteX6" fmla="*/ 3475 w 21600"/>
                  <a:gd name="connsiteY6" fmla="*/ 0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" h="21600">
                    <a:moveTo>
                      <a:pt x="3475" y="0"/>
                    </a:moveTo>
                    <a:lnTo>
                      <a:pt x="18125" y="0"/>
                    </a:lnTo>
                    <a:cubicBezTo>
                      <a:pt x="20044" y="0"/>
                      <a:pt x="21600" y="4835"/>
                      <a:pt x="21600" y="10800"/>
                    </a:cubicBezTo>
                    <a:cubicBezTo>
                      <a:pt x="21600" y="16765"/>
                      <a:pt x="20044" y="21600"/>
                      <a:pt x="18125" y="21600"/>
                    </a:cubicBezTo>
                    <a:lnTo>
                      <a:pt x="3475" y="21600"/>
                    </a:lnTo>
                    <a:cubicBezTo>
                      <a:pt x="1556" y="21600"/>
                      <a:pt x="0" y="16765"/>
                      <a:pt x="0" y="10800"/>
                    </a:cubicBezTo>
                    <a:cubicBezTo>
                      <a:pt x="0" y="4835"/>
                      <a:pt x="1556" y="0"/>
                      <a:pt x="3475" y="0"/>
                    </a:cubicBezTo>
                    <a:close/>
                  </a:path>
                </a:pathLst>
              </a:custGeom>
              <a:solidFill>
                <a:srgbClr val="699E56"/>
              </a:solidFill>
            </p:spPr>
            <p:style>
              <a:lnRef idx="2">
                <a:schemeClr val="accent3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3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582137" tIns="121839" rIns="280904" bIns="121839" numCol="1" spcCol="1270" anchor="ctr" anchorCtr="0">
                <a:noAutofit/>
              </a:bodyPr>
              <a:lstStyle/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endParaRPr lang="id-ID" sz="1600" kern="120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endParaRPr lang="id-ID" sz="1600" kern="120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7" name="Freeform 7"/>
              <p:cNvSpPr/>
              <p:nvPr/>
            </p:nvSpPr>
            <p:spPr>
              <a:xfrm>
                <a:off x="3367979" y="2614785"/>
                <a:ext cx="982150" cy="380315"/>
              </a:xfrm>
              <a:custGeom>
                <a:avLst/>
                <a:gdLst>
                  <a:gd name="connsiteX0" fmla="*/ 0 w 1730742"/>
                  <a:gd name="connsiteY0" fmla="*/ 0 h 834084"/>
                  <a:gd name="connsiteX1" fmla="*/ 1730742 w 1730742"/>
                  <a:gd name="connsiteY1" fmla="*/ 0 h 834084"/>
                  <a:gd name="connsiteX2" fmla="*/ 1730742 w 1730742"/>
                  <a:gd name="connsiteY2" fmla="*/ 834084 h 834084"/>
                  <a:gd name="connsiteX3" fmla="*/ 0 w 1730742"/>
                  <a:gd name="connsiteY3" fmla="*/ 834084 h 834084"/>
                  <a:gd name="connsiteX4" fmla="*/ 0 w 1730742"/>
                  <a:gd name="connsiteY4" fmla="*/ 0 h 83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0742" h="834084">
                    <a:moveTo>
                      <a:pt x="0" y="0"/>
                    </a:moveTo>
                    <a:lnTo>
                      <a:pt x="1730742" y="0"/>
                    </a:lnTo>
                    <a:lnTo>
                      <a:pt x="1730742" y="834084"/>
                    </a:lnTo>
                    <a:lnTo>
                      <a:pt x="0" y="834084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5719" tIns="-1" rIns="0" bIns="0" numCol="1" spcCol="1270" anchor="ctr" anchorCtr="0">
                <a:noAutofit/>
              </a:bodyPr>
              <a:lstStyle/>
              <a:p>
                <a:pPr lvl="0" algn="l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zh-CN" altLang="en-US" sz="16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一</a:t>
                </a:r>
                <a:endParaRPr lang="id-ID" sz="1600" b="1" kern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Group 12"/>
            <p:cNvGrpSpPr/>
            <p:nvPr/>
          </p:nvGrpSpPr>
          <p:grpSpPr>
            <a:xfrm>
              <a:off x="5605659" y="2773041"/>
              <a:ext cx="2017017" cy="744527"/>
              <a:chOff x="5377059" y="2432681"/>
              <a:chExt cx="2017017" cy="744527"/>
            </a:xfrm>
          </p:grpSpPr>
          <p:sp>
            <p:nvSpPr>
              <p:cNvPr id="9" name="Freeform 2"/>
              <p:cNvSpPr/>
              <p:nvPr/>
            </p:nvSpPr>
            <p:spPr>
              <a:xfrm>
                <a:off x="5377059" y="2432681"/>
                <a:ext cx="2017017" cy="744527"/>
              </a:xfrm>
              <a:custGeom>
                <a:avLst/>
                <a:gdLst>
                  <a:gd name="connsiteX0" fmla="*/ 3475 w 21600"/>
                  <a:gd name="connsiteY0" fmla="*/ 0 h 21600"/>
                  <a:gd name="connsiteX1" fmla="*/ 18125 w 21600"/>
                  <a:gd name="connsiteY1" fmla="*/ 0 h 21600"/>
                  <a:gd name="connsiteX2" fmla="*/ 21600 w 21600"/>
                  <a:gd name="connsiteY2" fmla="*/ 10800 h 21600"/>
                  <a:gd name="connsiteX3" fmla="*/ 18125 w 21600"/>
                  <a:gd name="connsiteY3" fmla="*/ 21600 h 21600"/>
                  <a:gd name="connsiteX4" fmla="*/ 3475 w 21600"/>
                  <a:gd name="connsiteY4" fmla="*/ 21600 h 21600"/>
                  <a:gd name="connsiteX5" fmla="*/ 0 w 21600"/>
                  <a:gd name="connsiteY5" fmla="*/ 10800 h 21600"/>
                  <a:gd name="connsiteX6" fmla="*/ 3475 w 21600"/>
                  <a:gd name="connsiteY6" fmla="*/ 0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" h="21600">
                    <a:moveTo>
                      <a:pt x="3475" y="0"/>
                    </a:moveTo>
                    <a:lnTo>
                      <a:pt x="18125" y="0"/>
                    </a:lnTo>
                    <a:cubicBezTo>
                      <a:pt x="20044" y="0"/>
                      <a:pt x="21600" y="4835"/>
                      <a:pt x="21600" y="10800"/>
                    </a:cubicBezTo>
                    <a:cubicBezTo>
                      <a:pt x="21600" y="16765"/>
                      <a:pt x="20044" y="21600"/>
                      <a:pt x="18125" y="21600"/>
                    </a:cubicBezTo>
                    <a:lnTo>
                      <a:pt x="3475" y="21600"/>
                    </a:lnTo>
                    <a:cubicBezTo>
                      <a:pt x="1556" y="21600"/>
                      <a:pt x="0" y="16765"/>
                      <a:pt x="0" y="10800"/>
                    </a:cubicBezTo>
                    <a:cubicBezTo>
                      <a:pt x="0" y="4835"/>
                      <a:pt x="1556" y="0"/>
                      <a:pt x="3475" y="0"/>
                    </a:cubicBezTo>
                    <a:close/>
                  </a:path>
                </a:pathLst>
              </a:custGeom>
              <a:solidFill>
                <a:srgbClr val="699E56"/>
              </a:solidFill>
            </p:spPr>
            <p:style>
              <a:lnRef idx="2">
                <a:schemeClr val="accent3">
                  <a:tint val="40000"/>
                  <a:alpha val="90000"/>
                  <a:hueOff val="230682"/>
                  <a:satOff val="33626"/>
                  <a:lumOff val="2509"/>
                  <a:alphaOff val="0"/>
                </a:schemeClr>
              </a:lnRef>
              <a:fillRef idx="1">
                <a:schemeClr val="accent3">
                  <a:tint val="40000"/>
                  <a:alpha val="90000"/>
                  <a:hueOff val="230682"/>
                  <a:satOff val="33626"/>
                  <a:lumOff val="2509"/>
                  <a:alphaOff val="0"/>
                </a:schemeClr>
              </a:fillRef>
              <a:effectRef idx="0">
                <a:schemeClr val="accent3">
                  <a:tint val="40000"/>
                  <a:alpha val="90000"/>
                  <a:hueOff val="230682"/>
                  <a:satOff val="33626"/>
                  <a:lumOff val="2509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582137" tIns="121839" rIns="280904" bIns="121839" numCol="1" spcCol="1270" anchor="ctr" anchorCtr="0">
                <a:noAutofit/>
              </a:bodyPr>
              <a:lstStyle/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endParaRPr lang="id-ID" sz="1600" kern="12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endParaRPr lang="id-ID" sz="1600" kern="120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0" name="Freeform 11"/>
              <p:cNvSpPr/>
              <p:nvPr/>
            </p:nvSpPr>
            <p:spPr>
              <a:xfrm>
                <a:off x="6158528" y="2618219"/>
                <a:ext cx="982150" cy="380315"/>
              </a:xfrm>
              <a:custGeom>
                <a:avLst/>
                <a:gdLst>
                  <a:gd name="connsiteX0" fmla="*/ 0 w 1730742"/>
                  <a:gd name="connsiteY0" fmla="*/ 0 h 834084"/>
                  <a:gd name="connsiteX1" fmla="*/ 1730742 w 1730742"/>
                  <a:gd name="connsiteY1" fmla="*/ 0 h 834084"/>
                  <a:gd name="connsiteX2" fmla="*/ 1730742 w 1730742"/>
                  <a:gd name="connsiteY2" fmla="*/ 834084 h 834084"/>
                  <a:gd name="connsiteX3" fmla="*/ 0 w 1730742"/>
                  <a:gd name="connsiteY3" fmla="*/ 834084 h 834084"/>
                  <a:gd name="connsiteX4" fmla="*/ 0 w 1730742"/>
                  <a:gd name="connsiteY4" fmla="*/ 0 h 83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0742" h="834084">
                    <a:moveTo>
                      <a:pt x="0" y="0"/>
                    </a:moveTo>
                    <a:lnTo>
                      <a:pt x="1730742" y="0"/>
                    </a:lnTo>
                    <a:lnTo>
                      <a:pt x="1730742" y="834084"/>
                    </a:lnTo>
                    <a:lnTo>
                      <a:pt x="0" y="834084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5719" tIns="-1" rIns="0" bIns="0" numCol="1" spcCol="1270" anchor="ctr" anchorCtr="0">
                <a:noAutofit/>
              </a:bodyPr>
              <a:lstStyle/>
              <a:p>
                <a:pPr lvl="0" algn="l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zh-CN" altLang="en-US" sz="1600" b="1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二</a:t>
                </a:r>
                <a:endParaRPr lang="id-ID" sz="1600" b="1" kern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2" name="Group 14"/>
            <p:cNvGrpSpPr/>
            <p:nvPr/>
          </p:nvGrpSpPr>
          <p:grpSpPr>
            <a:xfrm>
              <a:off x="8383224" y="2773041"/>
              <a:ext cx="1898557" cy="744527"/>
              <a:chOff x="8154624" y="2432681"/>
              <a:chExt cx="1898557" cy="744527"/>
            </a:xfrm>
          </p:grpSpPr>
          <p:sp>
            <p:nvSpPr>
              <p:cNvPr id="13" name="Freeform 3"/>
              <p:cNvSpPr/>
              <p:nvPr/>
            </p:nvSpPr>
            <p:spPr>
              <a:xfrm>
                <a:off x="8154624" y="2432681"/>
                <a:ext cx="1898557" cy="744527"/>
              </a:xfrm>
              <a:custGeom>
                <a:avLst/>
                <a:gdLst>
                  <a:gd name="connsiteX0" fmla="*/ 3475 w 21600"/>
                  <a:gd name="connsiteY0" fmla="*/ 0 h 21600"/>
                  <a:gd name="connsiteX1" fmla="*/ 18125 w 21600"/>
                  <a:gd name="connsiteY1" fmla="*/ 0 h 21600"/>
                  <a:gd name="connsiteX2" fmla="*/ 21600 w 21600"/>
                  <a:gd name="connsiteY2" fmla="*/ 10800 h 21600"/>
                  <a:gd name="connsiteX3" fmla="*/ 18125 w 21600"/>
                  <a:gd name="connsiteY3" fmla="*/ 21600 h 21600"/>
                  <a:gd name="connsiteX4" fmla="*/ 3475 w 21600"/>
                  <a:gd name="connsiteY4" fmla="*/ 21600 h 21600"/>
                  <a:gd name="connsiteX5" fmla="*/ 0 w 21600"/>
                  <a:gd name="connsiteY5" fmla="*/ 10800 h 21600"/>
                  <a:gd name="connsiteX6" fmla="*/ 3475 w 21600"/>
                  <a:gd name="connsiteY6" fmla="*/ 0 h 216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00" h="21600">
                    <a:moveTo>
                      <a:pt x="3475" y="0"/>
                    </a:moveTo>
                    <a:lnTo>
                      <a:pt x="18125" y="0"/>
                    </a:lnTo>
                    <a:cubicBezTo>
                      <a:pt x="20044" y="0"/>
                      <a:pt x="21600" y="4835"/>
                      <a:pt x="21600" y="10800"/>
                    </a:cubicBezTo>
                    <a:cubicBezTo>
                      <a:pt x="21600" y="16765"/>
                      <a:pt x="20044" y="21600"/>
                      <a:pt x="18125" y="21600"/>
                    </a:cubicBezTo>
                    <a:lnTo>
                      <a:pt x="3475" y="21600"/>
                    </a:lnTo>
                    <a:cubicBezTo>
                      <a:pt x="1556" y="21600"/>
                      <a:pt x="0" y="16765"/>
                      <a:pt x="0" y="10800"/>
                    </a:cubicBezTo>
                    <a:cubicBezTo>
                      <a:pt x="0" y="4835"/>
                      <a:pt x="1556" y="0"/>
                      <a:pt x="3475" y="0"/>
                    </a:cubicBezTo>
                    <a:close/>
                  </a:path>
                </a:pathLst>
              </a:custGeom>
              <a:solidFill>
                <a:srgbClr val="699E56"/>
              </a:solidFill>
            </p:spPr>
            <p:style>
              <a:lnRef idx="2">
                <a:schemeClr val="accent3">
                  <a:tint val="40000"/>
                  <a:alpha val="90000"/>
                  <a:hueOff val="461364"/>
                  <a:satOff val="67252"/>
                  <a:lumOff val="5018"/>
                  <a:alphaOff val="0"/>
                </a:schemeClr>
              </a:lnRef>
              <a:fillRef idx="1">
                <a:schemeClr val="accent3">
                  <a:tint val="40000"/>
                  <a:alpha val="90000"/>
                  <a:hueOff val="461364"/>
                  <a:satOff val="67252"/>
                  <a:lumOff val="5018"/>
                  <a:alphaOff val="0"/>
                </a:schemeClr>
              </a:fillRef>
              <a:effectRef idx="0">
                <a:schemeClr val="accent3">
                  <a:tint val="40000"/>
                  <a:alpha val="90000"/>
                  <a:hueOff val="461364"/>
                  <a:satOff val="67252"/>
                  <a:lumOff val="5018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582137" tIns="121839" rIns="280904" bIns="121839" numCol="1" spcCol="1270" anchor="ctr" anchorCtr="0">
                <a:noAutofit/>
              </a:bodyPr>
              <a:lstStyle/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endParaRPr lang="id-ID" sz="1600" kern="12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marL="171450" lvl="1" indent="-171450" algn="l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15000"/>
                  </a:spcAft>
                  <a:buChar char="••"/>
                </a:pPr>
                <a:endParaRPr lang="id-ID" sz="1600" kern="12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4" name="Freeform 15"/>
              <p:cNvSpPr/>
              <p:nvPr/>
            </p:nvSpPr>
            <p:spPr>
              <a:xfrm>
                <a:off x="8921434" y="2614785"/>
                <a:ext cx="982150" cy="380315"/>
              </a:xfrm>
              <a:custGeom>
                <a:avLst/>
                <a:gdLst>
                  <a:gd name="connsiteX0" fmla="*/ 0 w 1730742"/>
                  <a:gd name="connsiteY0" fmla="*/ 0 h 834084"/>
                  <a:gd name="connsiteX1" fmla="*/ 1730742 w 1730742"/>
                  <a:gd name="connsiteY1" fmla="*/ 0 h 834084"/>
                  <a:gd name="connsiteX2" fmla="*/ 1730742 w 1730742"/>
                  <a:gd name="connsiteY2" fmla="*/ 834084 h 834084"/>
                  <a:gd name="connsiteX3" fmla="*/ 0 w 1730742"/>
                  <a:gd name="connsiteY3" fmla="*/ 834084 h 834084"/>
                  <a:gd name="connsiteX4" fmla="*/ 0 w 1730742"/>
                  <a:gd name="connsiteY4" fmla="*/ 0 h 834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30742" h="834084">
                    <a:moveTo>
                      <a:pt x="0" y="0"/>
                    </a:moveTo>
                    <a:lnTo>
                      <a:pt x="1730742" y="0"/>
                    </a:lnTo>
                    <a:lnTo>
                      <a:pt x="1730742" y="834084"/>
                    </a:lnTo>
                    <a:lnTo>
                      <a:pt x="0" y="834084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45719" tIns="-1" rIns="0" bIns="0" numCol="1" spcCol="1270" anchor="ctr" anchorCtr="0">
                <a:noAutofit/>
              </a:bodyPr>
              <a:lstStyle/>
              <a:p>
                <a:pPr lvl="0" algn="l" defTabSz="8001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zh-CN" altLang="en-US" sz="1600" b="1" kern="12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三</a:t>
                </a:r>
                <a:endParaRPr lang="id-ID" sz="1600" b="1" kern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5" name="Group 6"/>
            <p:cNvGrpSpPr/>
            <p:nvPr/>
          </p:nvGrpSpPr>
          <p:grpSpPr>
            <a:xfrm>
              <a:off x="5016327" y="2569303"/>
              <a:ext cx="1152002" cy="1152002"/>
              <a:chOff x="4787727" y="2228943"/>
              <a:chExt cx="1152002" cy="1152002"/>
            </a:xfrm>
          </p:grpSpPr>
          <p:sp>
            <p:nvSpPr>
              <p:cNvPr id="16" name="Freeform 9"/>
              <p:cNvSpPr/>
              <p:nvPr/>
            </p:nvSpPr>
            <p:spPr>
              <a:xfrm>
                <a:off x="4787727" y="2228943"/>
                <a:ext cx="1152002" cy="1152002"/>
              </a:xfrm>
              <a:custGeom>
                <a:avLst/>
                <a:gdLst>
                  <a:gd name="connsiteX0" fmla="*/ 0 w 1152002"/>
                  <a:gd name="connsiteY0" fmla="*/ 576001 h 1152002"/>
                  <a:gd name="connsiteX1" fmla="*/ 576001 w 1152002"/>
                  <a:gd name="connsiteY1" fmla="*/ 0 h 1152002"/>
                  <a:gd name="connsiteX2" fmla="*/ 1152002 w 1152002"/>
                  <a:gd name="connsiteY2" fmla="*/ 576001 h 1152002"/>
                  <a:gd name="connsiteX3" fmla="*/ 576001 w 1152002"/>
                  <a:gd name="connsiteY3" fmla="*/ 1152002 h 1152002"/>
                  <a:gd name="connsiteX4" fmla="*/ 0 w 1152002"/>
                  <a:gd name="connsiteY4" fmla="*/ 576001 h 115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2002" h="1152002">
                    <a:moveTo>
                      <a:pt x="0" y="576001"/>
                    </a:moveTo>
                    <a:cubicBezTo>
                      <a:pt x="0" y="257884"/>
                      <a:pt x="257884" y="0"/>
                      <a:pt x="576001" y="0"/>
                    </a:cubicBezTo>
                    <a:cubicBezTo>
                      <a:pt x="894118" y="0"/>
                      <a:pt x="1152002" y="257884"/>
                      <a:pt x="1152002" y="576001"/>
                    </a:cubicBezTo>
                    <a:cubicBezTo>
                      <a:pt x="1152002" y="894118"/>
                      <a:pt x="894118" y="1152002"/>
                      <a:pt x="576001" y="1152002"/>
                    </a:cubicBezTo>
                    <a:cubicBezTo>
                      <a:pt x="257884" y="1152002"/>
                      <a:pt x="0" y="894118"/>
                      <a:pt x="0" y="576001"/>
                    </a:cubicBezTo>
                    <a:close/>
                  </a:path>
                </a:pathLst>
              </a:custGeom>
              <a:solidFill>
                <a:srgbClr val="699E5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337438"/>
                  <a:satOff val="17272"/>
                  <a:lumOff val="7255"/>
                  <a:alphaOff val="0"/>
                </a:schemeClr>
              </a:fillRef>
              <a:effectRef idx="0">
                <a:schemeClr val="accent3">
                  <a:hueOff val="337438"/>
                  <a:satOff val="17272"/>
                  <a:lumOff val="7255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85852" tIns="185852" rIns="185852" bIns="185852" numCol="1" spcCol="1270" anchor="ctr" anchorCtr="0">
                <a:noAutofit/>
              </a:bodyPr>
              <a:lstStyle/>
              <a:p>
                <a:pPr lvl="0" algn="ctr" defTabSz="12001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id-ID" sz="2700" kern="120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7" name="Freeform 274"/>
              <p:cNvSpPr>
                <a:spLocks noEditPoints="1"/>
              </p:cNvSpPr>
              <p:nvPr/>
            </p:nvSpPr>
            <p:spPr bwMode="auto">
              <a:xfrm>
                <a:off x="5106174" y="2517582"/>
                <a:ext cx="515108" cy="531203"/>
              </a:xfrm>
              <a:custGeom>
                <a:avLst/>
                <a:gdLst>
                  <a:gd name="T0" fmla="*/ 68 w 68"/>
                  <a:gd name="T1" fmla="*/ 16 h 67"/>
                  <a:gd name="T2" fmla="*/ 68 w 68"/>
                  <a:gd name="T3" fmla="*/ 66 h 67"/>
                  <a:gd name="T4" fmla="*/ 67 w 68"/>
                  <a:gd name="T5" fmla="*/ 67 h 67"/>
                  <a:gd name="T6" fmla="*/ 56 w 68"/>
                  <a:gd name="T7" fmla="*/ 67 h 67"/>
                  <a:gd name="T8" fmla="*/ 46 w 68"/>
                  <a:gd name="T9" fmla="*/ 67 h 67"/>
                  <a:gd name="T10" fmla="*/ 36 w 68"/>
                  <a:gd name="T11" fmla="*/ 67 h 67"/>
                  <a:gd name="T12" fmla="*/ 25 w 68"/>
                  <a:gd name="T13" fmla="*/ 67 h 67"/>
                  <a:gd name="T14" fmla="*/ 16 w 68"/>
                  <a:gd name="T15" fmla="*/ 67 h 67"/>
                  <a:gd name="T16" fmla="*/ 5 w 68"/>
                  <a:gd name="T17" fmla="*/ 67 h 67"/>
                  <a:gd name="T18" fmla="*/ 2 w 68"/>
                  <a:gd name="T19" fmla="*/ 67 h 67"/>
                  <a:gd name="T20" fmla="*/ 0 w 68"/>
                  <a:gd name="T21" fmla="*/ 66 h 67"/>
                  <a:gd name="T22" fmla="*/ 2 w 68"/>
                  <a:gd name="T23" fmla="*/ 64 h 67"/>
                  <a:gd name="T24" fmla="*/ 3 w 68"/>
                  <a:gd name="T25" fmla="*/ 64 h 67"/>
                  <a:gd name="T26" fmla="*/ 3 w 68"/>
                  <a:gd name="T27" fmla="*/ 56 h 67"/>
                  <a:gd name="T28" fmla="*/ 5 w 68"/>
                  <a:gd name="T29" fmla="*/ 54 h 67"/>
                  <a:gd name="T30" fmla="*/ 16 w 68"/>
                  <a:gd name="T31" fmla="*/ 54 h 67"/>
                  <a:gd name="T32" fmla="*/ 17 w 68"/>
                  <a:gd name="T33" fmla="*/ 56 h 67"/>
                  <a:gd name="T34" fmla="*/ 17 w 68"/>
                  <a:gd name="T35" fmla="*/ 64 h 67"/>
                  <a:gd name="T36" fmla="*/ 24 w 68"/>
                  <a:gd name="T37" fmla="*/ 64 h 67"/>
                  <a:gd name="T38" fmla="*/ 24 w 68"/>
                  <a:gd name="T39" fmla="*/ 40 h 67"/>
                  <a:gd name="T40" fmla="*/ 25 w 68"/>
                  <a:gd name="T41" fmla="*/ 38 h 67"/>
                  <a:gd name="T42" fmla="*/ 36 w 68"/>
                  <a:gd name="T43" fmla="*/ 38 h 67"/>
                  <a:gd name="T44" fmla="*/ 38 w 68"/>
                  <a:gd name="T45" fmla="*/ 40 h 67"/>
                  <a:gd name="T46" fmla="*/ 38 w 68"/>
                  <a:gd name="T47" fmla="*/ 64 h 67"/>
                  <a:gd name="T48" fmla="*/ 44 w 68"/>
                  <a:gd name="T49" fmla="*/ 64 h 67"/>
                  <a:gd name="T50" fmla="*/ 44 w 68"/>
                  <a:gd name="T51" fmla="*/ 20 h 67"/>
                  <a:gd name="T52" fmla="*/ 46 w 68"/>
                  <a:gd name="T53" fmla="*/ 18 h 67"/>
                  <a:gd name="T54" fmla="*/ 56 w 68"/>
                  <a:gd name="T55" fmla="*/ 18 h 67"/>
                  <a:gd name="T56" fmla="*/ 58 w 68"/>
                  <a:gd name="T57" fmla="*/ 20 h 67"/>
                  <a:gd name="T58" fmla="*/ 58 w 68"/>
                  <a:gd name="T59" fmla="*/ 64 h 67"/>
                  <a:gd name="T60" fmla="*/ 65 w 68"/>
                  <a:gd name="T61" fmla="*/ 64 h 67"/>
                  <a:gd name="T62" fmla="*/ 65 w 68"/>
                  <a:gd name="T63" fmla="*/ 16 h 67"/>
                  <a:gd name="T64" fmla="*/ 67 w 68"/>
                  <a:gd name="T65" fmla="*/ 15 h 67"/>
                  <a:gd name="T66" fmla="*/ 68 w 68"/>
                  <a:gd name="T67" fmla="*/ 16 h 67"/>
                  <a:gd name="T68" fmla="*/ 2 w 68"/>
                  <a:gd name="T69" fmla="*/ 48 h 67"/>
                  <a:gd name="T70" fmla="*/ 2 w 68"/>
                  <a:gd name="T71" fmla="*/ 48 h 67"/>
                  <a:gd name="T72" fmla="*/ 29 w 68"/>
                  <a:gd name="T73" fmla="*/ 30 h 67"/>
                  <a:gd name="T74" fmla="*/ 55 w 68"/>
                  <a:gd name="T75" fmla="*/ 6 h 67"/>
                  <a:gd name="T76" fmla="*/ 55 w 68"/>
                  <a:gd name="T77" fmla="*/ 13 h 67"/>
                  <a:gd name="T78" fmla="*/ 56 w 68"/>
                  <a:gd name="T79" fmla="*/ 15 h 67"/>
                  <a:gd name="T80" fmla="*/ 58 w 68"/>
                  <a:gd name="T81" fmla="*/ 13 h 67"/>
                  <a:gd name="T82" fmla="*/ 58 w 68"/>
                  <a:gd name="T83" fmla="*/ 2 h 67"/>
                  <a:gd name="T84" fmla="*/ 56 w 68"/>
                  <a:gd name="T85" fmla="*/ 0 h 67"/>
                  <a:gd name="T86" fmla="*/ 46 w 68"/>
                  <a:gd name="T87" fmla="*/ 0 h 67"/>
                  <a:gd name="T88" fmla="*/ 44 w 68"/>
                  <a:gd name="T89" fmla="*/ 2 h 67"/>
                  <a:gd name="T90" fmla="*/ 46 w 68"/>
                  <a:gd name="T91" fmla="*/ 3 h 67"/>
                  <a:gd name="T92" fmla="*/ 53 w 68"/>
                  <a:gd name="T93" fmla="*/ 3 h 67"/>
                  <a:gd name="T94" fmla="*/ 27 w 68"/>
                  <a:gd name="T95" fmla="*/ 28 h 67"/>
                  <a:gd name="T96" fmla="*/ 1 w 68"/>
                  <a:gd name="T97" fmla="*/ 45 h 67"/>
                  <a:gd name="T98" fmla="*/ 0 w 68"/>
                  <a:gd name="T99" fmla="*/ 47 h 67"/>
                  <a:gd name="T100" fmla="*/ 2 w 68"/>
                  <a:gd name="T101" fmla="*/ 4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8" h="67">
                    <a:moveTo>
                      <a:pt x="68" y="16"/>
                    </a:moveTo>
                    <a:cubicBezTo>
                      <a:pt x="68" y="66"/>
                      <a:pt x="68" y="66"/>
                      <a:pt x="68" y="66"/>
                    </a:cubicBezTo>
                    <a:cubicBezTo>
                      <a:pt x="68" y="66"/>
                      <a:pt x="68" y="67"/>
                      <a:pt x="67" y="67"/>
                    </a:cubicBezTo>
                    <a:cubicBezTo>
                      <a:pt x="56" y="67"/>
                      <a:pt x="56" y="67"/>
                      <a:pt x="56" y="67"/>
                    </a:cubicBezTo>
                    <a:cubicBezTo>
                      <a:pt x="46" y="67"/>
                      <a:pt x="46" y="67"/>
                      <a:pt x="46" y="67"/>
                    </a:cubicBezTo>
                    <a:cubicBezTo>
                      <a:pt x="36" y="67"/>
                      <a:pt x="36" y="67"/>
                      <a:pt x="36" y="67"/>
                    </a:cubicBezTo>
                    <a:cubicBezTo>
                      <a:pt x="25" y="67"/>
                      <a:pt x="25" y="67"/>
                      <a:pt x="25" y="67"/>
                    </a:cubicBezTo>
                    <a:cubicBezTo>
                      <a:pt x="16" y="67"/>
                      <a:pt x="16" y="67"/>
                      <a:pt x="16" y="67"/>
                    </a:cubicBezTo>
                    <a:cubicBezTo>
                      <a:pt x="5" y="67"/>
                      <a:pt x="5" y="67"/>
                      <a:pt x="5" y="67"/>
                    </a:cubicBezTo>
                    <a:cubicBezTo>
                      <a:pt x="2" y="67"/>
                      <a:pt x="2" y="67"/>
                      <a:pt x="2" y="67"/>
                    </a:cubicBezTo>
                    <a:cubicBezTo>
                      <a:pt x="1" y="67"/>
                      <a:pt x="0" y="66"/>
                      <a:pt x="0" y="66"/>
                    </a:cubicBezTo>
                    <a:cubicBezTo>
                      <a:pt x="0" y="65"/>
                      <a:pt x="1" y="64"/>
                      <a:pt x="2" y="64"/>
                    </a:cubicBezTo>
                    <a:cubicBezTo>
                      <a:pt x="3" y="64"/>
                      <a:pt x="3" y="64"/>
                      <a:pt x="3" y="64"/>
                    </a:cubicBezTo>
                    <a:cubicBezTo>
                      <a:pt x="3" y="56"/>
                      <a:pt x="3" y="56"/>
                      <a:pt x="3" y="56"/>
                    </a:cubicBezTo>
                    <a:cubicBezTo>
                      <a:pt x="3" y="55"/>
                      <a:pt x="4" y="54"/>
                      <a:pt x="5" y="54"/>
                    </a:cubicBezTo>
                    <a:cubicBezTo>
                      <a:pt x="16" y="54"/>
                      <a:pt x="16" y="54"/>
                      <a:pt x="16" y="54"/>
                    </a:cubicBezTo>
                    <a:cubicBezTo>
                      <a:pt x="17" y="54"/>
                      <a:pt x="17" y="55"/>
                      <a:pt x="17" y="56"/>
                    </a:cubicBezTo>
                    <a:cubicBezTo>
                      <a:pt x="17" y="64"/>
                      <a:pt x="17" y="64"/>
                      <a:pt x="17" y="64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4" y="40"/>
                      <a:pt x="24" y="40"/>
                      <a:pt x="24" y="40"/>
                    </a:cubicBezTo>
                    <a:cubicBezTo>
                      <a:pt x="24" y="39"/>
                      <a:pt x="24" y="38"/>
                      <a:pt x="25" y="38"/>
                    </a:cubicBezTo>
                    <a:cubicBezTo>
                      <a:pt x="36" y="38"/>
                      <a:pt x="36" y="38"/>
                      <a:pt x="36" y="38"/>
                    </a:cubicBezTo>
                    <a:cubicBezTo>
                      <a:pt x="37" y="38"/>
                      <a:pt x="38" y="39"/>
                      <a:pt x="38" y="40"/>
                    </a:cubicBezTo>
                    <a:cubicBezTo>
                      <a:pt x="38" y="64"/>
                      <a:pt x="38" y="64"/>
                      <a:pt x="38" y="64"/>
                    </a:cubicBezTo>
                    <a:cubicBezTo>
                      <a:pt x="44" y="64"/>
                      <a:pt x="44" y="64"/>
                      <a:pt x="44" y="64"/>
                    </a:cubicBezTo>
                    <a:cubicBezTo>
                      <a:pt x="44" y="20"/>
                      <a:pt x="44" y="20"/>
                      <a:pt x="44" y="20"/>
                    </a:cubicBezTo>
                    <a:cubicBezTo>
                      <a:pt x="44" y="19"/>
                      <a:pt x="45" y="18"/>
                      <a:pt x="46" y="18"/>
                    </a:cubicBezTo>
                    <a:cubicBezTo>
                      <a:pt x="56" y="18"/>
                      <a:pt x="56" y="18"/>
                      <a:pt x="56" y="18"/>
                    </a:cubicBezTo>
                    <a:cubicBezTo>
                      <a:pt x="57" y="18"/>
                      <a:pt x="58" y="19"/>
                      <a:pt x="58" y="20"/>
                    </a:cubicBezTo>
                    <a:cubicBezTo>
                      <a:pt x="58" y="64"/>
                      <a:pt x="58" y="64"/>
                      <a:pt x="58" y="64"/>
                    </a:cubicBezTo>
                    <a:cubicBezTo>
                      <a:pt x="65" y="64"/>
                      <a:pt x="65" y="64"/>
                      <a:pt x="65" y="64"/>
                    </a:cubicBezTo>
                    <a:cubicBezTo>
                      <a:pt x="65" y="16"/>
                      <a:pt x="65" y="16"/>
                      <a:pt x="65" y="16"/>
                    </a:cubicBezTo>
                    <a:cubicBezTo>
                      <a:pt x="65" y="15"/>
                      <a:pt x="66" y="15"/>
                      <a:pt x="67" y="15"/>
                    </a:cubicBezTo>
                    <a:cubicBezTo>
                      <a:pt x="68" y="15"/>
                      <a:pt x="68" y="15"/>
                      <a:pt x="68" y="16"/>
                    </a:cubicBezTo>
                    <a:close/>
                    <a:moveTo>
                      <a:pt x="2" y="48"/>
                    </a:moveTo>
                    <a:cubicBezTo>
                      <a:pt x="2" y="48"/>
                      <a:pt x="2" y="48"/>
                      <a:pt x="2" y="48"/>
                    </a:cubicBezTo>
                    <a:cubicBezTo>
                      <a:pt x="3" y="48"/>
                      <a:pt x="16" y="40"/>
                      <a:pt x="29" y="30"/>
                    </a:cubicBezTo>
                    <a:cubicBezTo>
                      <a:pt x="40" y="22"/>
                      <a:pt x="51" y="10"/>
                      <a:pt x="55" y="6"/>
                    </a:cubicBezTo>
                    <a:cubicBezTo>
                      <a:pt x="55" y="13"/>
                      <a:pt x="55" y="13"/>
                      <a:pt x="55" y="13"/>
                    </a:cubicBezTo>
                    <a:cubicBezTo>
                      <a:pt x="55" y="14"/>
                      <a:pt x="55" y="15"/>
                      <a:pt x="56" y="15"/>
                    </a:cubicBezTo>
                    <a:cubicBezTo>
                      <a:pt x="57" y="15"/>
                      <a:pt x="58" y="14"/>
                      <a:pt x="58" y="13"/>
                    </a:cubicBezTo>
                    <a:cubicBezTo>
                      <a:pt x="58" y="2"/>
                      <a:pt x="58" y="2"/>
                      <a:pt x="58" y="2"/>
                    </a:cubicBezTo>
                    <a:cubicBezTo>
                      <a:pt x="58" y="1"/>
                      <a:pt x="57" y="0"/>
                      <a:pt x="56" y="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4" y="1"/>
                      <a:pt x="44" y="2"/>
                    </a:cubicBezTo>
                    <a:cubicBezTo>
                      <a:pt x="44" y="3"/>
                      <a:pt x="45" y="3"/>
                      <a:pt x="46" y="3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50" y="7"/>
                      <a:pt x="38" y="20"/>
                      <a:pt x="27" y="28"/>
                    </a:cubicBezTo>
                    <a:cubicBezTo>
                      <a:pt x="15" y="37"/>
                      <a:pt x="1" y="45"/>
                      <a:pt x="1" y="45"/>
                    </a:cubicBezTo>
                    <a:cubicBezTo>
                      <a:pt x="0" y="46"/>
                      <a:pt x="0" y="47"/>
                      <a:pt x="0" y="47"/>
                    </a:cubicBezTo>
                    <a:cubicBezTo>
                      <a:pt x="1" y="48"/>
                      <a:pt x="1" y="48"/>
                      <a:pt x="2" y="4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18" name="Group 4"/>
            <p:cNvGrpSpPr/>
            <p:nvPr/>
          </p:nvGrpSpPr>
          <p:grpSpPr>
            <a:xfrm>
              <a:off x="2259123" y="2569303"/>
              <a:ext cx="1152002" cy="1152002"/>
              <a:chOff x="2030523" y="2228943"/>
              <a:chExt cx="1152002" cy="1152002"/>
            </a:xfrm>
          </p:grpSpPr>
          <p:sp>
            <p:nvSpPr>
              <p:cNvPr id="19" name="Freeform 5"/>
              <p:cNvSpPr/>
              <p:nvPr/>
            </p:nvSpPr>
            <p:spPr>
              <a:xfrm>
                <a:off x="2030523" y="2228943"/>
                <a:ext cx="1152002" cy="1152002"/>
              </a:xfrm>
              <a:custGeom>
                <a:avLst/>
                <a:gdLst>
                  <a:gd name="connsiteX0" fmla="*/ 0 w 1152002"/>
                  <a:gd name="connsiteY0" fmla="*/ 576001 h 1152002"/>
                  <a:gd name="connsiteX1" fmla="*/ 576001 w 1152002"/>
                  <a:gd name="connsiteY1" fmla="*/ 0 h 1152002"/>
                  <a:gd name="connsiteX2" fmla="*/ 1152002 w 1152002"/>
                  <a:gd name="connsiteY2" fmla="*/ 576001 h 1152002"/>
                  <a:gd name="connsiteX3" fmla="*/ 576001 w 1152002"/>
                  <a:gd name="connsiteY3" fmla="*/ 1152002 h 1152002"/>
                  <a:gd name="connsiteX4" fmla="*/ 0 w 1152002"/>
                  <a:gd name="connsiteY4" fmla="*/ 576001 h 115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2002" h="1152002">
                    <a:moveTo>
                      <a:pt x="0" y="576001"/>
                    </a:moveTo>
                    <a:cubicBezTo>
                      <a:pt x="0" y="257884"/>
                      <a:pt x="257884" y="0"/>
                      <a:pt x="576001" y="0"/>
                    </a:cubicBezTo>
                    <a:cubicBezTo>
                      <a:pt x="894118" y="0"/>
                      <a:pt x="1152002" y="257884"/>
                      <a:pt x="1152002" y="576001"/>
                    </a:cubicBezTo>
                    <a:cubicBezTo>
                      <a:pt x="1152002" y="894118"/>
                      <a:pt x="894118" y="1152002"/>
                      <a:pt x="576001" y="1152002"/>
                    </a:cubicBezTo>
                    <a:cubicBezTo>
                      <a:pt x="257884" y="1152002"/>
                      <a:pt x="0" y="894118"/>
                      <a:pt x="0" y="576001"/>
                    </a:cubicBezTo>
                    <a:close/>
                  </a:path>
                </a:pathLst>
              </a:custGeom>
              <a:solidFill>
                <a:srgbClr val="699E5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3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85852" tIns="185852" rIns="185852" bIns="185852" numCol="1" spcCol="1270" anchor="ctr" anchorCtr="0">
                <a:noAutofit/>
              </a:bodyPr>
              <a:lstStyle/>
              <a:p>
                <a:pPr lvl="0" algn="ctr" defTabSz="12001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id-ID" sz="2700" kern="120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0" name="Freeform 5"/>
              <p:cNvSpPr>
                <a:spLocks noEditPoints="1"/>
              </p:cNvSpPr>
              <p:nvPr/>
            </p:nvSpPr>
            <p:spPr bwMode="auto">
              <a:xfrm>
                <a:off x="2309222" y="2501967"/>
                <a:ext cx="599689" cy="605950"/>
              </a:xfrm>
              <a:custGeom>
                <a:avLst/>
                <a:gdLst>
                  <a:gd name="T0" fmla="*/ 138 w 306"/>
                  <a:gd name="T1" fmla="*/ 226 h 309"/>
                  <a:gd name="T2" fmla="*/ 149 w 306"/>
                  <a:gd name="T3" fmla="*/ 229 h 309"/>
                  <a:gd name="T4" fmla="*/ 198 w 306"/>
                  <a:gd name="T5" fmla="*/ 216 h 309"/>
                  <a:gd name="T6" fmla="*/ 226 w 306"/>
                  <a:gd name="T7" fmla="*/ 169 h 309"/>
                  <a:gd name="T8" fmla="*/ 215 w 306"/>
                  <a:gd name="T9" fmla="*/ 147 h 309"/>
                  <a:gd name="T10" fmla="*/ 171 w 306"/>
                  <a:gd name="T11" fmla="*/ 209 h 309"/>
                  <a:gd name="T12" fmla="*/ 138 w 306"/>
                  <a:gd name="T13" fmla="*/ 226 h 309"/>
                  <a:gd name="T14" fmla="*/ 80 w 306"/>
                  <a:gd name="T15" fmla="*/ 107 h 309"/>
                  <a:gd name="T16" fmla="*/ 142 w 306"/>
                  <a:gd name="T17" fmla="*/ 15 h 309"/>
                  <a:gd name="T18" fmla="*/ 164 w 306"/>
                  <a:gd name="T19" fmla="*/ 16 h 309"/>
                  <a:gd name="T20" fmla="*/ 225 w 306"/>
                  <a:gd name="T21" fmla="*/ 107 h 309"/>
                  <a:gd name="T22" fmla="*/ 241 w 306"/>
                  <a:gd name="T23" fmla="*/ 153 h 309"/>
                  <a:gd name="T24" fmla="*/ 193 w 306"/>
                  <a:gd name="T25" fmla="*/ 237 h 309"/>
                  <a:gd name="T26" fmla="*/ 112 w 306"/>
                  <a:gd name="T27" fmla="*/ 237 h 309"/>
                  <a:gd name="T28" fmla="*/ 65 w 306"/>
                  <a:gd name="T29" fmla="*/ 153 h 309"/>
                  <a:gd name="T30" fmla="*/ 80 w 306"/>
                  <a:gd name="T31" fmla="*/ 107 h 309"/>
                  <a:gd name="T32" fmla="*/ 153 w 306"/>
                  <a:gd name="T33" fmla="*/ 277 h 309"/>
                  <a:gd name="T34" fmla="*/ 238 w 306"/>
                  <a:gd name="T35" fmla="*/ 257 h 309"/>
                  <a:gd name="T36" fmla="*/ 237 w 306"/>
                  <a:gd name="T37" fmla="*/ 226 h 309"/>
                  <a:gd name="T38" fmla="*/ 234 w 306"/>
                  <a:gd name="T39" fmla="*/ 224 h 309"/>
                  <a:gd name="T40" fmla="*/ 246 w 306"/>
                  <a:gd name="T41" fmla="*/ 205 h 309"/>
                  <a:gd name="T42" fmla="*/ 295 w 306"/>
                  <a:gd name="T43" fmla="*/ 260 h 309"/>
                  <a:gd name="T44" fmla="*/ 252 w 306"/>
                  <a:gd name="T45" fmla="*/ 294 h 309"/>
                  <a:gd name="T46" fmla="*/ 153 w 306"/>
                  <a:gd name="T47" fmla="*/ 309 h 309"/>
                  <a:gd name="T48" fmla="*/ 53 w 306"/>
                  <a:gd name="T49" fmla="*/ 294 h 309"/>
                  <a:gd name="T50" fmla="*/ 10 w 306"/>
                  <a:gd name="T51" fmla="*/ 260 h 309"/>
                  <a:gd name="T52" fmla="*/ 60 w 306"/>
                  <a:gd name="T53" fmla="*/ 205 h 309"/>
                  <a:gd name="T54" fmla="*/ 71 w 306"/>
                  <a:gd name="T55" fmla="*/ 224 h 309"/>
                  <a:gd name="T56" fmla="*/ 69 w 306"/>
                  <a:gd name="T57" fmla="*/ 226 h 309"/>
                  <a:gd name="T58" fmla="*/ 67 w 306"/>
                  <a:gd name="T59" fmla="*/ 257 h 309"/>
                  <a:gd name="T60" fmla="*/ 153 w 306"/>
                  <a:gd name="T61" fmla="*/ 277 h 3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06" h="309">
                    <a:moveTo>
                      <a:pt x="138" y="226"/>
                    </a:moveTo>
                    <a:cubicBezTo>
                      <a:pt x="141" y="227"/>
                      <a:pt x="145" y="229"/>
                      <a:pt x="149" y="229"/>
                    </a:cubicBezTo>
                    <a:cubicBezTo>
                      <a:pt x="164" y="232"/>
                      <a:pt x="182" y="227"/>
                      <a:pt x="198" y="216"/>
                    </a:cubicBezTo>
                    <a:cubicBezTo>
                      <a:pt x="215" y="204"/>
                      <a:pt x="226" y="186"/>
                      <a:pt x="226" y="169"/>
                    </a:cubicBezTo>
                    <a:cubicBezTo>
                      <a:pt x="226" y="160"/>
                      <a:pt x="220" y="151"/>
                      <a:pt x="215" y="147"/>
                    </a:cubicBezTo>
                    <a:cubicBezTo>
                      <a:pt x="210" y="170"/>
                      <a:pt x="193" y="193"/>
                      <a:pt x="171" y="209"/>
                    </a:cubicBezTo>
                    <a:cubicBezTo>
                      <a:pt x="160" y="216"/>
                      <a:pt x="149" y="222"/>
                      <a:pt x="138" y="226"/>
                    </a:cubicBezTo>
                    <a:close/>
                    <a:moveTo>
                      <a:pt x="80" y="107"/>
                    </a:moveTo>
                    <a:cubicBezTo>
                      <a:pt x="98" y="76"/>
                      <a:pt x="122" y="47"/>
                      <a:pt x="142" y="15"/>
                    </a:cubicBezTo>
                    <a:cubicBezTo>
                      <a:pt x="151" y="1"/>
                      <a:pt x="154" y="0"/>
                      <a:pt x="164" y="16"/>
                    </a:cubicBezTo>
                    <a:cubicBezTo>
                      <a:pt x="183" y="47"/>
                      <a:pt x="207" y="76"/>
                      <a:pt x="225" y="107"/>
                    </a:cubicBezTo>
                    <a:cubicBezTo>
                      <a:pt x="234" y="122"/>
                      <a:pt x="241" y="138"/>
                      <a:pt x="241" y="153"/>
                    </a:cubicBezTo>
                    <a:cubicBezTo>
                      <a:pt x="241" y="190"/>
                      <a:pt x="221" y="222"/>
                      <a:pt x="193" y="237"/>
                    </a:cubicBezTo>
                    <a:cubicBezTo>
                      <a:pt x="167" y="251"/>
                      <a:pt x="137" y="251"/>
                      <a:pt x="112" y="237"/>
                    </a:cubicBezTo>
                    <a:cubicBezTo>
                      <a:pt x="84" y="221"/>
                      <a:pt x="65" y="190"/>
                      <a:pt x="65" y="153"/>
                    </a:cubicBezTo>
                    <a:cubicBezTo>
                      <a:pt x="65" y="138"/>
                      <a:pt x="71" y="122"/>
                      <a:pt x="80" y="107"/>
                    </a:cubicBezTo>
                    <a:close/>
                    <a:moveTo>
                      <a:pt x="153" y="277"/>
                    </a:moveTo>
                    <a:cubicBezTo>
                      <a:pt x="178" y="277"/>
                      <a:pt x="218" y="273"/>
                      <a:pt x="238" y="257"/>
                    </a:cubicBezTo>
                    <a:cubicBezTo>
                      <a:pt x="251" y="247"/>
                      <a:pt x="250" y="236"/>
                      <a:pt x="237" y="226"/>
                    </a:cubicBezTo>
                    <a:cubicBezTo>
                      <a:pt x="236" y="226"/>
                      <a:pt x="235" y="225"/>
                      <a:pt x="234" y="224"/>
                    </a:cubicBezTo>
                    <a:cubicBezTo>
                      <a:pt x="239" y="218"/>
                      <a:pt x="243" y="212"/>
                      <a:pt x="246" y="205"/>
                    </a:cubicBezTo>
                    <a:cubicBezTo>
                      <a:pt x="267" y="213"/>
                      <a:pt x="306" y="232"/>
                      <a:pt x="295" y="260"/>
                    </a:cubicBezTo>
                    <a:cubicBezTo>
                      <a:pt x="289" y="277"/>
                      <a:pt x="268" y="288"/>
                      <a:pt x="252" y="294"/>
                    </a:cubicBezTo>
                    <a:cubicBezTo>
                      <a:pt x="225" y="304"/>
                      <a:pt x="189" y="309"/>
                      <a:pt x="153" y="309"/>
                    </a:cubicBezTo>
                    <a:cubicBezTo>
                      <a:pt x="116" y="309"/>
                      <a:pt x="80" y="304"/>
                      <a:pt x="53" y="294"/>
                    </a:cubicBezTo>
                    <a:cubicBezTo>
                      <a:pt x="38" y="288"/>
                      <a:pt x="16" y="277"/>
                      <a:pt x="10" y="260"/>
                    </a:cubicBezTo>
                    <a:cubicBezTo>
                      <a:pt x="0" y="232"/>
                      <a:pt x="38" y="213"/>
                      <a:pt x="60" y="205"/>
                    </a:cubicBezTo>
                    <a:cubicBezTo>
                      <a:pt x="63" y="212"/>
                      <a:pt x="67" y="218"/>
                      <a:pt x="71" y="224"/>
                    </a:cubicBezTo>
                    <a:cubicBezTo>
                      <a:pt x="70" y="225"/>
                      <a:pt x="70" y="226"/>
                      <a:pt x="69" y="226"/>
                    </a:cubicBezTo>
                    <a:cubicBezTo>
                      <a:pt x="56" y="236"/>
                      <a:pt x="54" y="247"/>
                      <a:pt x="67" y="257"/>
                    </a:cubicBezTo>
                    <a:cubicBezTo>
                      <a:pt x="88" y="273"/>
                      <a:pt x="128" y="277"/>
                      <a:pt x="153" y="27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grpSp>
          <p:nvGrpSpPr>
            <p:cNvPr id="21" name="Group 8"/>
            <p:cNvGrpSpPr/>
            <p:nvPr/>
          </p:nvGrpSpPr>
          <p:grpSpPr>
            <a:xfrm>
              <a:off x="7773532" y="2569303"/>
              <a:ext cx="1152002" cy="1152002"/>
              <a:chOff x="7544932" y="2228943"/>
              <a:chExt cx="1152002" cy="1152002"/>
            </a:xfrm>
          </p:grpSpPr>
          <p:sp>
            <p:nvSpPr>
              <p:cNvPr id="22" name="Freeform 13"/>
              <p:cNvSpPr/>
              <p:nvPr/>
            </p:nvSpPr>
            <p:spPr>
              <a:xfrm>
                <a:off x="7544932" y="2228943"/>
                <a:ext cx="1152002" cy="1152002"/>
              </a:xfrm>
              <a:custGeom>
                <a:avLst/>
                <a:gdLst>
                  <a:gd name="connsiteX0" fmla="*/ 0 w 1152002"/>
                  <a:gd name="connsiteY0" fmla="*/ 576001 h 1152002"/>
                  <a:gd name="connsiteX1" fmla="*/ 576001 w 1152002"/>
                  <a:gd name="connsiteY1" fmla="*/ 0 h 1152002"/>
                  <a:gd name="connsiteX2" fmla="*/ 1152002 w 1152002"/>
                  <a:gd name="connsiteY2" fmla="*/ 576001 h 1152002"/>
                  <a:gd name="connsiteX3" fmla="*/ 576001 w 1152002"/>
                  <a:gd name="connsiteY3" fmla="*/ 1152002 h 1152002"/>
                  <a:gd name="connsiteX4" fmla="*/ 0 w 1152002"/>
                  <a:gd name="connsiteY4" fmla="*/ 576001 h 115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2002" h="1152002">
                    <a:moveTo>
                      <a:pt x="0" y="576001"/>
                    </a:moveTo>
                    <a:cubicBezTo>
                      <a:pt x="0" y="257884"/>
                      <a:pt x="257884" y="0"/>
                      <a:pt x="576001" y="0"/>
                    </a:cubicBezTo>
                    <a:cubicBezTo>
                      <a:pt x="894118" y="0"/>
                      <a:pt x="1152002" y="257884"/>
                      <a:pt x="1152002" y="576001"/>
                    </a:cubicBezTo>
                    <a:cubicBezTo>
                      <a:pt x="1152002" y="894118"/>
                      <a:pt x="894118" y="1152002"/>
                      <a:pt x="576001" y="1152002"/>
                    </a:cubicBezTo>
                    <a:cubicBezTo>
                      <a:pt x="257884" y="1152002"/>
                      <a:pt x="0" y="894118"/>
                      <a:pt x="0" y="576001"/>
                    </a:cubicBezTo>
                    <a:close/>
                  </a:path>
                </a:pathLst>
              </a:custGeom>
              <a:solidFill>
                <a:srgbClr val="699E56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674876"/>
                  <a:satOff val="34544"/>
                  <a:lumOff val="14510"/>
                  <a:alphaOff val="0"/>
                </a:schemeClr>
              </a:fillRef>
              <a:effectRef idx="0">
                <a:schemeClr val="accent3">
                  <a:hueOff val="674876"/>
                  <a:satOff val="34544"/>
                  <a:lumOff val="1451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85852" tIns="185852" rIns="185852" bIns="185852" numCol="1" spcCol="1270" anchor="ctr" anchorCtr="0">
                <a:noAutofit/>
              </a:bodyPr>
              <a:lstStyle/>
              <a:p>
                <a:pPr lvl="0" algn="ctr" defTabSz="12001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endParaRPr lang="id-ID" sz="2700" kern="120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23" name="Freeform 526"/>
              <p:cNvSpPr>
                <a:spLocks noChangeAspect="1" noChangeArrowheads="1"/>
              </p:cNvSpPr>
              <p:nvPr/>
            </p:nvSpPr>
            <p:spPr bwMode="auto">
              <a:xfrm>
                <a:off x="7937460" y="2497473"/>
                <a:ext cx="477107" cy="618504"/>
              </a:xfrm>
              <a:custGeom>
                <a:avLst/>
                <a:gdLst>
                  <a:gd name="T0" fmla="*/ 719 w 1222"/>
                  <a:gd name="T1" fmla="*/ 1338 h 1581"/>
                  <a:gd name="T2" fmla="*/ 686 w 1222"/>
                  <a:gd name="T3" fmla="*/ 1221 h 1581"/>
                  <a:gd name="T4" fmla="*/ 686 w 1222"/>
                  <a:gd name="T5" fmla="*/ 359 h 1581"/>
                  <a:gd name="T6" fmla="*/ 719 w 1222"/>
                  <a:gd name="T7" fmla="*/ 243 h 1581"/>
                  <a:gd name="T8" fmla="*/ 17 w 1222"/>
                  <a:gd name="T9" fmla="*/ 460 h 1581"/>
                  <a:gd name="T10" fmla="*/ 0 w 1222"/>
                  <a:gd name="T11" fmla="*/ 794 h 1581"/>
                  <a:gd name="T12" fmla="*/ 17 w 1222"/>
                  <a:gd name="T13" fmla="*/ 1120 h 1581"/>
                  <a:gd name="T14" fmla="*/ 502 w 1222"/>
                  <a:gd name="T15" fmla="*/ 1530 h 1581"/>
                  <a:gd name="T16" fmla="*/ 493 w 1222"/>
                  <a:gd name="T17" fmla="*/ 1112 h 1581"/>
                  <a:gd name="T18" fmla="*/ 284 w 1222"/>
                  <a:gd name="T19" fmla="*/ 1120 h 1581"/>
                  <a:gd name="T20" fmla="*/ 284 w 1222"/>
                  <a:gd name="T21" fmla="*/ 794 h 1581"/>
                  <a:gd name="T22" fmla="*/ 284 w 1222"/>
                  <a:gd name="T23" fmla="*/ 460 h 1581"/>
                  <a:gd name="T24" fmla="*/ 493 w 1222"/>
                  <a:gd name="T25" fmla="*/ 468 h 1581"/>
                  <a:gd name="T26" fmla="*/ 502 w 1222"/>
                  <a:gd name="T27" fmla="*/ 58 h 1581"/>
                  <a:gd name="T28" fmla="*/ 17 w 1222"/>
                  <a:gd name="T29" fmla="*/ 460 h 1581"/>
                  <a:gd name="T30" fmla="*/ 602 w 1222"/>
                  <a:gd name="T31" fmla="*/ 911 h 1581"/>
                  <a:gd name="T32" fmla="*/ 493 w 1222"/>
                  <a:gd name="T33" fmla="*/ 861 h 1581"/>
                  <a:gd name="T34" fmla="*/ 543 w 1222"/>
                  <a:gd name="T35" fmla="*/ 828 h 1581"/>
                  <a:gd name="T36" fmla="*/ 610 w 1222"/>
                  <a:gd name="T37" fmla="*/ 778 h 1581"/>
                  <a:gd name="T38" fmla="*/ 627 w 1222"/>
                  <a:gd name="T39" fmla="*/ 660 h 1581"/>
                  <a:gd name="T40" fmla="*/ 476 w 1222"/>
                  <a:gd name="T41" fmla="*/ 677 h 1581"/>
                  <a:gd name="T42" fmla="*/ 510 w 1222"/>
                  <a:gd name="T43" fmla="*/ 736 h 1581"/>
                  <a:gd name="T44" fmla="*/ 560 w 1222"/>
                  <a:gd name="T45" fmla="*/ 677 h 1581"/>
                  <a:gd name="T46" fmla="*/ 585 w 1222"/>
                  <a:gd name="T47" fmla="*/ 719 h 1581"/>
                  <a:gd name="T48" fmla="*/ 502 w 1222"/>
                  <a:gd name="T49" fmla="*/ 803 h 1581"/>
                  <a:gd name="T50" fmla="*/ 410 w 1222"/>
                  <a:gd name="T51" fmla="*/ 911 h 1581"/>
                  <a:gd name="T52" fmla="*/ 819 w 1222"/>
                  <a:gd name="T53" fmla="*/ 811 h 1581"/>
                  <a:gd name="T54" fmla="*/ 794 w 1222"/>
                  <a:gd name="T55" fmla="*/ 635 h 1581"/>
                  <a:gd name="T56" fmla="*/ 644 w 1222"/>
                  <a:gd name="T57" fmla="*/ 853 h 1581"/>
                  <a:gd name="T58" fmla="*/ 744 w 1222"/>
                  <a:gd name="T59" fmla="*/ 911 h 1581"/>
                  <a:gd name="T60" fmla="*/ 803 w 1222"/>
                  <a:gd name="T61" fmla="*/ 853 h 1581"/>
                  <a:gd name="T62" fmla="*/ 844 w 1222"/>
                  <a:gd name="T63" fmla="*/ 811 h 1581"/>
                  <a:gd name="T64" fmla="*/ 786 w 1222"/>
                  <a:gd name="T65" fmla="*/ 686 h 1581"/>
                  <a:gd name="T66" fmla="*/ 694 w 1222"/>
                  <a:gd name="T67" fmla="*/ 811 h 1581"/>
                  <a:gd name="T68" fmla="*/ 694 w 1222"/>
                  <a:gd name="T69" fmla="*/ 811 h 15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222" h="1581">
                    <a:moveTo>
                      <a:pt x="1221" y="794"/>
                    </a:moveTo>
                    <a:cubicBezTo>
                      <a:pt x="1221" y="1079"/>
                      <a:pt x="995" y="1313"/>
                      <a:pt x="719" y="1338"/>
                    </a:cubicBezTo>
                    <a:cubicBezTo>
                      <a:pt x="719" y="1329"/>
                      <a:pt x="711" y="1313"/>
                      <a:pt x="711" y="1296"/>
                    </a:cubicBezTo>
                    <a:cubicBezTo>
                      <a:pt x="711" y="1296"/>
                      <a:pt x="702" y="1262"/>
                      <a:pt x="686" y="1221"/>
                    </a:cubicBezTo>
                    <a:cubicBezTo>
                      <a:pt x="911" y="1212"/>
                      <a:pt x="1095" y="1028"/>
                      <a:pt x="1095" y="794"/>
                    </a:cubicBezTo>
                    <a:cubicBezTo>
                      <a:pt x="1095" y="560"/>
                      <a:pt x="911" y="368"/>
                      <a:pt x="686" y="359"/>
                    </a:cubicBezTo>
                    <a:cubicBezTo>
                      <a:pt x="702" y="326"/>
                      <a:pt x="711" y="293"/>
                      <a:pt x="711" y="284"/>
                    </a:cubicBezTo>
                    <a:cubicBezTo>
                      <a:pt x="711" y="276"/>
                      <a:pt x="719" y="259"/>
                      <a:pt x="719" y="243"/>
                    </a:cubicBezTo>
                    <a:cubicBezTo>
                      <a:pt x="995" y="267"/>
                      <a:pt x="1221" y="510"/>
                      <a:pt x="1221" y="794"/>
                    </a:cubicBezTo>
                    <a:close/>
                    <a:moveTo>
                      <a:pt x="17" y="460"/>
                    </a:moveTo>
                    <a:cubicBezTo>
                      <a:pt x="8" y="568"/>
                      <a:pt x="0" y="677"/>
                      <a:pt x="0" y="786"/>
                    </a:cubicBezTo>
                    <a:lnTo>
                      <a:pt x="0" y="794"/>
                    </a:lnTo>
                    <a:lnTo>
                      <a:pt x="0" y="803"/>
                    </a:lnTo>
                    <a:cubicBezTo>
                      <a:pt x="0" y="911"/>
                      <a:pt x="8" y="1012"/>
                      <a:pt x="17" y="1120"/>
                    </a:cubicBezTo>
                    <a:cubicBezTo>
                      <a:pt x="42" y="1396"/>
                      <a:pt x="259" y="1580"/>
                      <a:pt x="468" y="1538"/>
                    </a:cubicBezTo>
                    <a:cubicBezTo>
                      <a:pt x="485" y="1530"/>
                      <a:pt x="493" y="1530"/>
                      <a:pt x="502" y="1530"/>
                    </a:cubicBezTo>
                    <a:cubicBezTo>
                      <a:pt x="552" y="1505"/>
                      <a:pt x="594" y="1471"/>
                      <a:pt x="644" y="1438"/>
                    </a:cubicBezTo>
                    <a:cubicBezTo>
                      <a:pt x="702" y="1396"/>
                      <a:pt x="569" y="1070"/>
                      <a:pt x="493" y="1112"/>
                    </a:cubicBezTo>
                    <a:cubicBezTo>
                      <a:pt x="460" y="1129"/>
                      <a:pt x="376" y="1196"/>
                      <a:pt x="343" y="1196"/>
                    </a:cubicBezTo>
                    <a:cubicBezTo>
                      <a:pt x="309" y="1204"/>
                      <a:pt x="293" y="1162"/>
                      <a:pt x="284" y="1120"/>
                    </a:cubicBezTo>
                    <a:cubicBezTo>
                      <a:pt x="276" y="1028"/>
                      <a:pt x="284" y="903"/>
                      <a:pt x="284" y="803"/>
                    </a:cubicBezTo>
                    <a:cubicBezTo>
                      <a:pt x="284" y="794"/>
                      <a:pt x="284" y="794"/>
                      <a:pt x="284" y="794"/>
                    </a:cubicBezTo>
                    <a:cubicBezTo>
                      <a:pt x="284" y="786"/>
                      <a:pt x="284" y="786"/>
                      <a:pt x="284" y="786"/>
                    </a:cubicBezTo>
                    <a:cubicBezTo>
                      <a:pt x="284" y="677"/>
                      <a:pt x="276" y="560"/>
                      <a:pt x="284" y="460"/>
                    </a:cubicBezTo>
                    <a:cubicBezTo>
                      <a:pt x="293" y="426"/>
                      <a:pt x="309" y="385"/>
                      <a:pt x="343" y="385"/>
                    </a:cubicBezTo>
                    <a:cubicBezTo>
                      <a:pt x="376" y="393"/>
                      <a:pt x="460" y="452"/>
                      <a:pt x="493" y="468"/>
                    </a:cubicBezTo>
                    <a:cubicBezTo>
                      <a:pt x="569" y="510"/>
                      <a:pt x="702" y="184"/>
                      <a:pt x="644" y="142"/>
                    </a:cubicBezTo>
                    <a:cubicBezTo>
                      <a:pt x="594" y="117"/>
                      <a:pt x="552" y="75"/>
                      <a:pt x="502" y="58"/>
                    </a:cubicBezTo>
                    <a:cubicBezTo>
                      <a:pt x="493" y="50"/>
                      <a:pt x="485" y="50"/>
                      <a:pt x="468" y="50"/>
                    </a:cubicBezTo>
                    <a:cubicBezTo>
                      <a:pt x="259" y="0"/>
                      <a:pt x="42" y="184"/>
                      <a:pt x="17" y="460"/>
                    </a:cubicBezTo>
                    <a:close/>
                    <a:moveTo>
                      <a:pt x="410" y="911"/>
                    </a:moveTo>
                    <a:cubicBezTo>
                      <a:pt x="602" y="911"/>
                      <a:pt x="602" y="911"/>
                      <a:pt x="602" y="911"/>
                    </a:cubicBezTo>
                    <a:cubicBezTo>
                      <a:pt x="610" y="861"/>
                      <a:pt x="610" y="861"/>
                      <a:pt x="610" y="861"/>
                    </a:cubicBezTo>
                    <a:cubicBezTo>
                      <a:pt x="493" y="861"/>
                      <a:pt x="493" y="861"/>
                      <a:pt x="493" y="861"/>
                    </a:cubicBezTo>
                    <a:cubicBezTo>
                      <a:pt x="493" y="861"/>
                      <a:pt x="502" y="853"/>
                      <a:pt x="510" y="853"/>
                    </a:cubicBezTo>
                    <a:cubicBezTo>
                      <a:pt x="510" y="845"/>
                      <a:pt x="527" y="836"/>
                      <a:pt x="543" y="828"/>
                    </a:cubicBezTo>
                    <a:cubicBezTo>
                      <a:pt x="569" y="811"/>
                      <a:pt x="569" y="811"/>
                      <a:pt x="569" y="811"/>
                    </a:cubicBezTo>
                    <a:cubicBezTo>
                      <a:pt x="585" y="803"/>
                      <a:pt x="602" y="786"/>
                      <a:pt x="610" y="778"/>
                    </a:cubicBezTo>
                    <a:cubicBezTo>
                      <a:pt x="627" y="761"/>
                      <a:pt x="635" y="744"/>
                      <a:pt x="644" y="719"/>
                    </a:cubicBezTo>
                    <a:cubicBezTo>
                      <a:pt x="652" y="694"/>
                      <a:pt x="644" y="677"/>
                      <a:pt x="627" y="660"/>
                    </a:cubicBezTo>
                    <a:cubicBezTo>
                      <a:pt x="619" y="644"/>
                      <a:pt x="594" y="635"/>
                      <a:pt x="569" y="635"/>
                    </a:cubicBezTo>
                    <a:cubicBezTo>
                      <a:pt x="527" y="635"/>
                      <a:pt x="502" y="644"/>
                      <a:pt x="476" y="677"/>
                    </a:cubicBezTo>
                    <a:cubicBezTo>
                      <a:pt x="468" y="686"/>
                      <a:pt x="460" y="711"/>
                      <a:pt x="452" y="736"/>
                    </a:cubicBezTo>
                    <a:cubicBezTo>
                      <a:pt x="510" y="736"/>
                      <a:pt x="510" y="736"/>
                      <a:pt x="510" y="736"/>
                    </a:cubicBezTo>
                    <a:cubicBezTo>
                      <a:pt x="510" y="719"/>
                      <a:pt x="518" y="702"/>
                      <a:pt x="518" y="694"/>
                    </a:cubicBezTo>
                    <a:cubicBezTo>
                      <a:pt x="527" y="686"/>
                      <a:pt x="543" y="677"/>
                      <a:pt x="560" y="677"/>
                    </a:cubicBezTo>
                    <a:cubicBezTo>
                      <a:pt x="569" y="677"/>
                      <a:pt x="577" y="686"/>
                      <a:pt x="585" y="694"/>
                    </a:cubicBezTo>
                    <a:cubicBezTo>
                      <a:pt x="585" y="702"/>
                      <a:pt x="594" y="711"/>
                      <a:pt x="585" y="719"/>
                    </a:cubicBezTo>
                    <a:cubicBezTo>
                      <a:pt x="585" y="736"/>
                      <a:pt x="577" y="744"/>
                      <a:pt x="560" y="761"/>
                    </a:cubicBezTo>
                    <a:cubicBezTo>
                      <a:pt x="552" y="769"/>
                      <a:pt x="535" y="778"/>
                      <a:pt x="502" y="803"/>
                    </a:cubicBezTo>
                    <a:cubicBezTo>
                      <a:pt x="468" y="819"/>
                      <a:pt x="452" y="836"/>
                      <a:pt x="435" y="861"/>
                    </a:cubicBezTo>
                    <a:cubicBezTo>
                      <a:pt x="426" y="878"/>
                      <a:pt x="418" y="895"/>
                      <a:pt x="410" y="911"/>
                    </a:cubicBezTo>
                    <a:close/>
                    <a:moveTo>
                      <a:pt x="844" y="811"/>
                    </a:moveTo>
                    <a:cubicBezTo>
                      <a:pt x="819" y="811"/>
                      <a:pt x="819" y="811"/>
                      <a:pt x="819" y="811"/>
                    </a:cubicBezTo>
                    <a:cubicBezTo>
                      <a:pt x="853" y="635"/>
                      <a:pt x="853" y="635"/>
                      <a:pt x="853" y="635"/>
                    </a:cubicBezTo>
                    <a:cubicBezTo>
                      <a:pt x="794" y="635"/>
                      <a:pt x="794" y="635"/>
                      <a:pt x="794" y="635"/>
                    </a:cubicBezTo>
                    <a:cubicBezTo>
                      <a:pt x="652" y="803"/>
                      <a:pt x="652" y="803"/>
                      <a:pt x="652" y="803"/>
                    </a:cubicBezTo>
                    <a:cubicBezTo>
                      <a:pt x="644" y="853"/>
                      <a:pt x="644" y="853"/>
                      <a:pt x="644" y="853"/>
                    </a:cubicBezTo>
                    <a:cubicBezTo>
                      <a:pt x="753" y="853"/>
                      <a:pt x="753" y="853"/>
                      <a:pt x="753" y="853"/>
                    </a:cubicBezTo>
                    <a:cubicBezTo>
                      <a:pt x="744" y="911"/>
                      <a:pt x="744" y="911"/>
                      <a:pt x="744" y="911"/>
                    </a:cubicBezTo>
                    <a:cubicBezTo>
                      <a:pt x="794" y="911"/>
                      <a:pt x="794" y="911"/>
                      <a:pt x="794" y="911"/>
                    </a:cubicBezTo>
                    <a:cubicBezTo>
                      <a:pt x="803" y="853"/>
                      <a:pt x="803" y="853"/>
                      <a:pt x="803" y="853"/>
                    </a:cubicBezTo>
                    <a:cubicBezTo>
                      <a:pt x="836" y="853"/>
                      <a:pt x="836" y="853"/>
                      <a:pt x="836" y="853"/>
                    </a:cubicBezTo>
                    <a:lnTo>
                      <a:pt x="844" y="811"/>
                    </a:lnTo>
                    <a:close/>
                    <a:moveTo>
                      <a:pt x="694" y="811"/>
                    </a:moveTo>
                    <a:cubicBezTo>
                      <a:pt x="786" y="686"/>
                      <a:pt x="786" y="686"/>
                      <a:pt x="786" y="686"/>
                    </a:cubicBezTo>
                    <a:cubicBezTo>
                      <a:pt x="761" y="811"/>
                      <a:pt x="761" y="811"/>
                      <a:pt x="761" y="811"/>
                    </a:cubicBezTo>
                    <a:lnTo>
                      <a:pt x="694" y="811"/>
                    </a:lnTo>
                    <a:close/>
                    <a:moveTo>
                      <a:pt x="694" y="811"/>
                    </a:moveTo>
                    <a:lnTo>
                      <a:pt x="694" y="81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/>
            </p:spPr>
            <p:txBody>
              <a:bodyPr wrap="none" lIns="243785" tIns="121892" rIns="243785" bIns="121892" anchor="ctr"/>
              <a:lstStyle/>
              <a:p>
                <a:pPr>
                  <a:defRPr/>
                </a:pPr>
                <a:endParaRPr lang="en-US" sz="2400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25" name="Rectangle 50"/>
            <p:cNvSpPr/>
            <p:nvPr/>
          </p:nvSpPr>
          <p:spPr>
            <a:xfrm>
              <a:off x="2282292" y="3865564"/>
              <a:ext cx="2531553" cy="15777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en-US" altLang="zh-CN" sz="2800" dirty="0" err="1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Arduino</a:t>
              </a:r>
              <a:r>
                <a:rPr lang="zh-CN" altLang="en-US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端曲子的编写与整合</a:t>
              </a:r>
              <a:endPara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defTabSz="1216817">
                <a:lnSpc>
                  <a:spcPct val="120000"/>
                </a:lnSpc>
                <a:spcBef>
                  <a:spcPct val="20000"/>
                </a:spcBef>
                <a:buNone/>
              </a:pPr>
              <a:endPara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7" name="Rectangle 50"/>
            <p:cNvSpPr/>
            <p:nvPr/>
          </p:nvSpPr>
          <p:spPr>
            <a:xfrm>
              <a:off x="5039495" y="3865564"/>
              <a:ext cx="2902195" cy="12633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zh-CN" altLang="en-US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使用</a:t>
              </a:r>
              <a:r>
                <a:rPr lang="en-US" altLang="zh-CN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PS</a:t>
              </a:r>
              <a:r>
                <a:rPr lang="zh-CN" altLang="en-US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对背景图片进行设计与加工</a:t>
              </a:r>
              <a:endPara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defTabSz="1216817">
                <a:lnSpc>
                  <a:spcPct val="120000"/>
                </a:lnSpc>
                <a:spcBef>
                  <a:spcPct val="20000"/>
                </a:spcBef>
                <a:buNone/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9" name="Rectangle 50"/>
            <p:cNvSpPr/>
            <p:nvPr/>
          </p:nvSpPr>
          <p:spPr>
            <a:xfrm>
              <a:off x="7912546" y="3807641"/>
              <a:ext cx="3086491" cy="17350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216817">
                <a:lnSpc>
                  <a:spcPct val="120000"/>
                </a:lnSpc>
                <a:spcBef>
                  <a:spcPct val="20000"/>
                </a:spcBef>
              </a:pPr>
              <a:r>
                <a:rPr lang="en-US" altLang="zh-CN" sz="2800" dirty="0" err="1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Procssing</a:t>
              </a:r>
              <a:r>
                <a:rPr lang="zh-CN" altLang="en-US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端按键操作程序的编写及与</a:t>
              </a:r>
              <a:r>
                <a:rPr lang="en-US" altLang="zh-CN" sz="2800" dirty="0" err="1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Arduino</a:t>
              </a:r>
              <a:r>
                <a:rPr lang="zh-CN" altLang="en-US" sz="2800" dirty="0" smtClean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端的通信</a:t>
              </a:r>
              <a:endParaRPr lang="en-US" altLang="zh-CN" sz="28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defTabSz="1216817">
                <a:lnSpc>
                  <a:spcPct val="120000"/>
                </a:lnSpc>
                <a:spcBef>
                  <a:spcPct val="20000"/>
                </a:spcBef>
                <a:buNone/>
              </a:pPr>
              <a:endPara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483495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18" name="梯形 17"/>
          <p:cNvSpPr/>
          <p:nvPr/>
        </p:nvSpPr>
        <p:spPr>
          <a:xfrm rot="10800000">
            <a:off x="3498051" y="2556011"/>
            <a:ext cx="2065914" cy="1540640"/>
          </a:xfrm>
          <a:prstGeom prst="trapezoid">
            <a:avLst>
              <a:gd name="adj" fmla="val 0"/>
            </a:avLst>
          </a:prstGeom>
          <a:noFill/>
          <a:ln>
            <a:solidFill>
              <a:srgbClr val="699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489701" y="2817841"/>
            <a:ext cx="2074264" cy="933274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FOUR</a:t>
            </a:r>
            <a:endParaRPr lang="zh-CN" altLang="en-US" sz="40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789778" y="2556011"/>
            <a:ext cx="2646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8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使用材料</a:t>
            </a:r>
            <a:endParaRPr kumimoji="1" lang="zh-CN" altLang="en-US" sz="48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7088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600450" y="400050"/>
            <a:ext cx="4991100" cy="838200"/>
          </a:xfrm>
          <a:prstGeom prst="rect">
            <a:avLst/>
          </a:prstGeom>
          <a:solidFill>
            <a:srgbClr val="699E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7"/>
          <p:cNvSpPr/>
          <p:nvPr/>
        </p:nvSpPr>
        <p:spPr>
          <a:xfrm>
            <a:off x="1727722" y="2526801"/>
            <a:ext cx="3996044" cy="1373411"/>
          </a:xfrm>
          <a:prstGeom prst="roundRect">
            <a:avLst>
              <a:gd name="adj" fmla="val 7594"/>
            </a:avLst>
          </a:prstGeom>
          <a:noFill/>
          <a:ln>
            <a:solidFill>
              <a:srgbClr val="699E5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811875" y="2795839"/>
            <a:ext cx="847019" cy="847019"/>
          </a:xfrm>
          <a:prstGeom prst="ellipse">
            <a:avLst/>
          </a:prstGeom>
          <a:noFill/>
          <a:ln w="25400">
            <a:solidFill>
              <a:srgbClr val="699E5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圆角矩形 12"/>
          <p:cNvSpPr/>
          <p:nvPr/>
        </p:nvSpPr>
        <p:spPr>
          <a:xfrm>
            <a:off x="6767756" y="2523623"/>
            <a:ext cx="3993906" cy="1373411"/>
          </a:xfrm>
          <a:prstGeom prst="roundRect">
            <a:avLst>
              <a:gd name="adj" fmla="val 7594"/>
            </a:avLst>
          </a:prstGeom>
          <a:noFill/>
          <a:ln>
            <a:solidFill>
              <a:srgbClr val="699E5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6863060" y="2748056"/>
            <a:ext cx="847019" cy="847019"/>
          </a:xfrm>
          <a:prstGeom prst="ellipse">
            <a:avLst/>
          </a:prstGeom>
          <a:noFill/>
          <a:ln w="25400">
            <a:solidFill>
              <a:srgbClr val="699E5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圆角矩形 19"/>
          <p:cNvSpPr/>
          <p:nvPr/>
        </p:nvSpPr>
        <p:spPr>
          <a:xfrm>
            <a:off x="1711516" y="4710779"/>
            <a:ext cx="3993906" cy="1373411"/>
          </a:xfrm>
          <a:prstGeom prst="roundRect">
            <a:avLst>
              <a:gd name="adj" fmla="val 7594"/>
            </a:avLst>
          </a:prstGeom>
          <a:noFill/>
          <a:ln>
            <a:solidFill>
              <a:srgbClr val="699E5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795669" y="4979817"/>
            <a:ext cx="847019" cy="847019"/>
          </a:xfrm>
          <a:prstGeom prst="ellipse">
            <a:avLst/>
          </a:prstGeom>
          <a:noFill/>
          <a:ln w="25400">
            <a:solidFill>
              <a:srgbClr val="699E5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圆角矩形 24"/>
          <p:cNvSpPr/>
          <p:nvPr/>
        </p:nvSpPr>
        <p:spPr>
          <a:xfrm>
            <a:off x="6765618" y="4710779"/>
            <a:ext cx="3993906" cy="1373411"/>
          </a:xfrm>
          <a:prstGeom prst="roundRect">
            <a:avLst>
              <a:gd name="adj" fmla="val 7594"/>
            </a:avLst>
          </a:prstGeom>
          <a:noFill/>
          <a:ln>
            <a:solidFill>
              <a:srgbClr val="699E5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860922" y="4935212"/>
            <a:ext cx="847019" cy="847019"/>
          </a:xfrm>
          <a:prstGeom prst="ellipse">
            <a:avLst/>
          </a:prstGeom>
          <a:noFill/>
          <a:ln w="25400">
            <a:solidFill>
              <a:srgbClr val="699E5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文本框 62"/>
          <p:cNvSpPr txBox="1"/>
          <p:nvPr/>
        </p:nvSpPr>
        <p:spPr>
          <a:xfrm>
            <a:off x="2619345" y="2907724"/>
            <a:ext cx="2726900" cy="86946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/>
            <a:r>
              <a:rPr lang="en-US" altLang="zh-CN" sz="2800" b="1" dirty="0" err="1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Arduino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电路板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en-US" altLang="zh-CN" sz="105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63"/>
          <p:cNvSpPr txBox="1"/>
          <p:nvPr/>
        </p:nvSpPr>
        <p:spPr>
          <a:xfrm>
            <a:off x="8338939" y="2933124"/>
            <a:ext cx="1261884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蜂鸣器</a:t>
            </a:r>
            <a:endParaRPr lang="en-US" altLang="zh-CN" sz="28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64"/>
          <p:cNvSpPr txBox="1"/>
          <p:nvPr/>
        </p:nvSpPr>
        <p:spPr>
          <a:xfrm>
            <a:off x="3382894" y="5065855"/>
            <a:ext cx="902811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导线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65"/>
          <p:cNvSpPr txBox="1"/>
          <p:nvPr/>
        </p:nvSpPr>
        <p:spPr>
          <a:xfrm>
            <a:off x="8237339" y="5116655"/>
            <a:ext cx="1643399" cy="70788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l"/>
            <a:r>
              <a:rPr lang="en-US" altLang="zh-CN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USB</a:t>
            </a:r>
            <a:r>
              <a:rPr lang="zh-CN" altLang="en-US" sz="28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接线</a:t>
            </a:r>
            <a:endParaRPr lang="en-US" altLang="zh-CN" sz="28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84290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75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25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5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75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10" grpId="0" animBg="1"/>
      <p:bldP spid="12" grpId="0" animBg="1"/>
      <p:bldP spid="18" grpId="0" animBg="1"/>
      <p:bldP spid="19" grpId="0" animBg="1"/>
      <p:bldP spid="23" grpId="0" animBg="1"/>
      <p:bldP spid="24" grpId="0" animBg="1"/>
      <p:bldP spid="28" grpId="0"/>
      <p:bldP spid="29" grpId="0"/>
      <p:bldP spid="30" grpId="0"/>
      <p:bldP spid="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18" name="梯形 17"/>
          <p:cNvSpPr/>
          <p:nvPr/>
        </p:nvSpPr>
        <p:spPr>
          <a:xfrm rot="10800000">
            <a:off x="3498051" y="2556011"/>
            <a:ext cx="2065914" cy="1540640"/>
          </a:xfrm>
          <a:prstGeom prst="trapezoid">
            <a:avLst>
              <a:gd name="adj" fmla="val 0"/>
            </a:avLst>
          </a:prstGeom>
          <a:noFill/>
          <a:ln>
            <a:solidFill>
              <a:srgbClr val="699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489701" y="2817841"/>
            <a:ext cx="2074264" cy="933274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FIVE</a:t>
            </a:r>
            <a:endParaRPr lang="zh-CN" altLang="en-US" sz="40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789778" y="2556011"/>
            <a:ext cx="2646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8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效果展示</a:t>
            </a:r>
            <a:endParaRPr kumimoji="1" lang="zh-CN" altLang="en-US" sz="48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967088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600450" y="400050"/>
            <a:ext cx="4991100" cy="838200"/>
          </a:xfrm>
          <a:prstGeom prst="rect">
            <a:avLst/>
          </a:prstGeom>
          <a:solidFill>
            <a:srgbClr val="699E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1"/>
          <p:cNvSpPr>
            <a:spLocks noChangeArrowheads="1"/>
          </p:cNvSpPr>
          <p:nvPr/>
        </p:nvSpPr>
        <p:spPr bwMode="auto">
          <a:xfrm>
            <a:off x="2016125" y="2592696"/>
            <a:ext cx="447675" cy="447675"/>
          </a:xfrm>
          <a:prstGeom prst="ellipse">
            <a:avLst/>
          </a:prstGeom>
          <a:solidFill>
            <a:srgbClr val="699E56"/>
          </a:solidFill>
          <a:ln>
            <a:noFill/>
          </a:ln>
          <a:extLst/>
        </p:spPr>
        <p:txBody>
          <a:bodyPr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en-US" sz="1200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9" name="文本框 54"/>
          <p:cNvSpPr>
            <a:spLocks noChangeArrowheads="1"/>
          </p:cNvSpPr>
          <p:nvPr/>
        </p:nvSpPr>
        <p:spPr bwMode="auto">
          <a:xfrm>
            <a:off x="3492500" y="2819709"/>
            <a:ext cx="526297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音乐效果图片不好表达，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具体见视频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329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12" name="TextBox 4"/>
          <p:cNvSpPr txBox="1"/>
          <p:nvPr/>
        </p:nvSpPr>
        <p:spPr>
          <a:xfrm>
            <a:off x="2805444" y="2097197"/>
            <a:ext cx="659667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60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谢谢您的观看指导</a:t>
            </a:r>
            <a:r>
              <a:rPr lang="en-US" altLang="zh-CN" sz="60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!</a:t>
            </a:r>
          </a:p>
        </p:txBody>
      </p:sp>
      <p:sp>
        <p:nvSpPr>
          <p:cNvPr id="16" name="矩形 15"/>
          <p:cNvSpPr/>
          <p:nvPr/>
        </p:nvSpPr>
        <p:spPr>
          <a:xfrm>
            <a:off x="3069914" y="3199808"/>
            <a:ext cx="6004236" cy="520775"/>
          </a:xfrm>
          <a:prstGeom prst="rect">
            <a:avLst/>
          </a:prstGeom>
          <a:noFill/>
          <a:ln>
            <a:solidFill>
              <a:srgbClr val="699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8924042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Click="0" advTm="1000">
        <p14:warp dir="in"/>
      </p:transition>
    </mc:Choice>
    <mc:Fallback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 nodePh="1">
                                  <p:stCondLst>
                                    <p:cond delay="250"/>
                                  </p:stCondLst>
                                  <p:endCondLst>
                                    <p:cond evt="begin" delay="0">
                                      <p:tn val="12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>
            <a:off x="4967973" y="1795294"/>
            <a:ext cx="2281450" cy="1082900"/>
          </a:xfrm>
          <a:prstGeom prst="rect">
            <a:avLst/>
          </a:prstGeom>
          <a:noFill/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48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目录</a:t>
            </a:r>
            <a:r>
              <a:rPr kumimoji="1" lang="en-US" altLang="zh-CN" sz="44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/</a:t>
            </a:r>
          </a:p>
          <a:p>
            <a:pPr algn="ctr"/>
            <a:r>
              <a:rPr kumimoji="1" lang="en-US" altLang="zh-CN" sz="20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DIRECTORY</a:t>
            </a:r>
          </a:p>
        </p:txBody>
      </p:sp>
      <p:sp>
        <p:nvSpPr>
          <p:cNvPr id="37" name="文本框 3"/>
          <p:cNvSpPr txBox="1"/>
          <p:nvPr/>
        </p:nvSpPr>
        <p:spPr>
          <a:xfrm>
            <a:off x="3099133" y="3121064"/>
            <a:ext cx="2780966" cy="461665"/>
          </a:xfrm>
          <a:prstGeom prst="rect">
            <a:avLst/>
          </a:prstGeom>
          <a:noFill/>
          <a:ln w="38100">
            <a:solidFill>
              <a:srgbClr val="699E5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ONE</a:t>
            </a:r>
            <a:r>
              <a:rPr kumimoji="1" lang="zh-CN" altLang="en-US" sz="24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  </a:t>
            </a:r>
            <a:r>
              <a:rPr kumimoji="1" lang="zh-CN" altLang="en-US" sz="24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创作灵感</a:t>
            </a:r>
            <a:endParaRPr kumimoji="1" lang="zh-CN" altLang="en-US" sz="24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54" name="文本框 4"/>
          <p:cNvSpPr txBox="1"/>
          <p:nvPr/>
        </p:nvSpPr>
        <p:spPr>
          <a:xfrm>
            <a:off x="3099129" y="3825883"/>
            <a:ext cx="2780970" cy="461665"/>
          </a:xfrm>
          <a:prstGeom prst="rect">
            <a:avLst/>
          </a:prstGeom>
          <a:noFill/>
          <a:ln w="38100">
            <a:solidFill>
              <a:srgbClr val="699E5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TWO </a:t>
            </a:r>
            <a:r>
              <a:rPr kumimoji="1" lang="zh-CN" altLang="en-US" sz="24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设计说明</a:t>
            </a:r>
            <a:endParaRPr kumimoji="1" lang="zh-CN" altLang="en-US" sz="24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55" name="文本框 7"/>
          <p:cNvSpPr txBox="1"/>
          <p:nvPr/>
        </p:nvSpPr>
        <p:spPr>
          <a:xfrm>
            <a:off x="3092780" y="4530764"/>
            <a:ext cx="2780970" cy="461665"/>
          </a:xfrm>
          <a:prstGeom prst="rect">
            <a:avLst/>
          </a:prstGeom>
          <a:noFill/>
          <a:ln w="38100">
            <a:solidFill>
              <a:srgbClr val="699E5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THREE </a:t>
            </a:r>
            <a:r>
              <a:rPr kumimoji="1" lang="zh-CN" altLang="en-US" sz="24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制作过程</a:t>
            </a:r>
            <a:endParaRPr kumimoji="1" lang="zh-CN" altLang="en-US" sz="24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56" name="文本框 8"/>
          <p:cNvSpPr txBox="1"/>
          <p:nvPr/>
        </p:nvSpPr>
        <p:spPr>
          <a:xfrm>
            <a:off x="6293180" y="3114684"/>
            <a:ext cx="2780970" cy="461665"/>
          </a:xfrm>
          <a:prstGeom prst="rect">
            <a:avLst/>
          </a:prstGeom>
          <a:noFill/>
          <a:ln w="38100">
            <a:solidFill>
              <a:srgbClr val="699E5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FOUR </a:t>
            </a:r>
            <a:r>
              <a:rPr kumimoji="1" lang="en-US" altLang="zh-CN" sz="24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 </a:t>
            </a:r>
            <a:r>
              <a:rPr kumimoji="1" lang="zh-CN" altLang="en-US" sz="24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使用材料</a:t>
            </a:r>
            <a:endParaRPr kumimoji="1" lang="zh-CN" altLang="en-US" sz="24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9" name="文本框 7"/>
          <p:cNvSpPr txBox="1"/>
          <p:nvPr/>
        </p:nvSpPr>
        <p:spPr>
          <a:xfrm>
            <a:off x="6293180" y="3819564"/>
            <a:ext cx="2780970" cy="461665"/>
          </a:xfrm>
          <a:prstGeom prst="rect">
            <a:avLst/>
          </a:prstGeom>
          <a:noFill/>
          <a:ln w="38100">
            <a:solidFill>
              <a:srgbClr val="699E56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4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FIVE </a:t>
            </a:r>
            <a:r>
              <a:rPr kumimoji="1" lang="en-US" altLang="zh-CN" sz="24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 </a:t>
            </a:r>
            <a:r>
              <a:rPr kumimoji="1" lang="zh-CN" altLang="en-US" sz="24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效果展示</a:t>
            </a:r>
            <a:endParaRPr kumimoji="1" lang="zh-CN" altLang="en-US" sz="24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804804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 animBg="1"/>
      <p:bldP spid="54" grpId="0" animBg="1"/>
      <p:bldP spid="55" grpId="0" animBg="1"/>
      <p:bldP spid="56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18" name="梯形 17"/>
          <p:cNvSpPr/>
          <p:nvPr/>
        </p:nvSpPr>
        <p:spPr>
          <a:xfrm rot="10800000">
            <a:off x="3498051" y="2556011"/>
            <a:ext cx="2065914" cy="1540640"/>
          </a:xfrm>
          <a:prstGeom prst="trapezoid">
            <a:avLst>
              <a:gd name="adj" fmla="val 0"/>
            </a:avLst>
          </a:prstGeom>
          <a:noFill/>
          <a:ln>
            <a:solidFill>
              <a:srgbClr val="699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489701" y="2817841"/>
            <a:ext cx="2074264" cy="933274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ONE</a:t>
            </a:r>
            <a:endParaRPr lang="zh-CN" altLang="en-US" sz="40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789778" y="2556011"/>
            <a:ext cx="26468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4800" dirty="0" smtClean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创作灵感</a:t>
            </a:r>
            <a:endParaRPr kumimoji="1" lang="zh-CN" altLang="en-US" sz="48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7516319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600450" y="400050"/>
            <a:ext cx="4991100" cy="838200"/>
          </a:xfrm>
          <a:prstGeom prst="rect">
            <a:avLst/>
          </a:prstGeom>
          <a:solidFill>
            <a:srgbClr val="699E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1"/>
          <p:cNvSpPr>
            <a:spLocks noChangeArrowheads="1"/>
          </p:cNvSpPr>
          <p:nvPr/>
        </p:nvSpPr>
        <p:spPr bwMode="auto">
          <a:xfrm>
            <a:off x="2016125" y="2592696"/>
            <a:ext cx="447675" cy="447675"/>
          </a:xfrm>
          <a:prstGeom prst="ellipse">
            <a:avLst/>
          </a:prstGeom>
          <a:solidFill>
            <a:srgbClr val="699E56"/>
          </a:solidFill>
          <a:ln>
            <a:noFill/>
          </a:ln>
          <a:extLst/>
        </p:spPr>
        <p:txBody>
          <a:bodyPr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en-US" sz="1200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9" name="文本框 54"/>
          <p:cNvSpPr>
            <a:spLocks noChangeArrowheads="1"/>
          </p:cNvSpPr>
          <p:nvPr/>
        </p:nvSpPr>
        <p:spPr bwMode="auto">
          <a:xfrm>
            <a:off x="2857500" y="2413309"/>
            <a:ext cx="6647974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由蜂鸣器唱歌的实验联想到制作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一款为儿童播放睡前音乐的音色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独特的音乐播放器，自己也可同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时回忆童年的经典歌曲。</a:t>
            </a:r>
            <a:endParaRPr lang="en-US" altLang="zh-CN" sz="36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329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 flipH="1">
            <a:off x="0" y="1240"/>
            <a:ext cx="12190413" cy="6857107"/>
          </a:xfrm>
          <a:prstGeom prst="rect">
            <a:avLst/>
          </a:prstGeom>
        </p:spPr>
      </p:pic>
      <p:sp>
        <p:nvSpPr>
          <p:cNvPr id="18" name="梯形 17"/>
          <p:cNvSpPr/>
          <p:nvPr/>
        </p:nvSpPr>
        <p:spPr>
          <a:xfrm rot="10800000">
            <a:off x="3498051" y="2556011"/>
            <a:ext cx="2065914" cy="1540640"/>
          </a:xfrm>
          <a:prstGeom prst="trapezoid">
            <a:avLst>
              <a:gd name="adj" fmla="val 0"/>
            </a:avLst>
          </a:prstGeom>
          <a:noFill/>
          <a:ln>
            <a:solidFill>
              <a:srgbClr val="699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489701" y="2817841"/>
            <a:ext cx="2074264" cy="933274"/>
          </a:xfrm>
          <a:prstGeom prst="rect">
            <a:avLst/>
          </a:prstGeom>
          <a:noFill/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0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rPr>
              <a:t>TWO</a:t>
            </a:r>
            <a:endParaRPr lang="zh-CN" altLang="en-US" sz="4000" dirty="0">
              <a:solidFill>
                <a:srgbClr val="699E56"/>
              </a:solidFill>
              <a:latin typeface="华康标题宋W9(P)" panose="02020900000000000000" pitchFamily="18" charset="-122"/>
              <a:ea typeface="华康标题宋W9(P)" panose="02020900000000000000" pitchFamily="18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5789778" y="2556011"/>
            <a:ext cx="3561411" cy="1531099"/>
            <a:chOff x="4714071" y="2684973"/>
            <a:chExt cx="4535466" cy="1949857"/>
          </a:xfrm>
        </p:grpSpPr>
        <p:sp>
          <p:nvSpPr>
            <p:cNvPr id="21" name="矩形 20"/>
            <p:cNvSpPr/>
            <p:nvPr/>
          </p:nvSpPr>
          <p:spPr>
            <a:xfrm>
              <a:off x="4714071" y="2684973"/>
              <a:ext cx="3370806" cy="10582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kumimoji="1" lang="zh-CN" altLang="en-US" sz="4800" dirty="0" smtClean="0">
                  <a:solidFill>
                    <a:srgbClr val="699E56"/>
                  </a:solidFill>
                  <a:latin typeface="华康标题宋W9(P)" panose="02020900000000000000" pitchFamily="18" charset="-122"/>
                  <a:ea typeface="华康标题宋W9(P)" panose="02020900000000000000" pitchFamily="18" charset="-122"/>
                </a:rPr>
                <a:t>设计说明</a:t>
              </a:r>
              <a:endParaRPr kumimoji="1" lang="zh-CN" altLang="en-US" sz="4800" dirty="0">
                <a:solidFill>
                  <a:srgbClr val="699E56"/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748965" y="3676502"/>
              <a:ext cx="4500572" cy="9583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100" dirty="0">
                  <a:solidFill>
                    <a:schemeClr val="bg1">
                      <a:lumMod val="65000"/>
                    </a:schemeClr>
                  </a:solidFill>
                  <a:latin typeface="华康标题宋W9(P)" panose="02020900000000000000" pitchFamily="18" charset="-122"/>
                  <a:ea typeface="华康标题宋W9(P)" panose="02020900000000000000" pitchFamily="18" charset="-122"/>
                </a:rPr>
                <a:t>点击此处添加文本内容，如关键词、部分简单介绍等。点击此处添加文本内容，如关键词、部分简单介绍等。点击此处添加文本内容，如关键词、部分简单介绍等。</a:t>
              </a:r>
              <a:endParaRPr lang="en-US" altLang="zh-CN" sz="1100" dirty="0">
                <a:solidFill>
                  <a:schemeClr val="bg1">
                    <a:lumMod val="65000"/>
                  </a:schemeClr>
                </a:solidFill>
                <a:latin typeface="华康标题宋W9(P)" panose="02020900000000000000" pitchFamily="18" charset="-122"/>
                <a:ea typeface="华康标题宋W9(P)" panose="02020900000000000000" pitchFamily="18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2743899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75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600450" y="400050"/>
            <a:ext cx="4991100" cy="838200"/>
          </a:xfrm>
          <a:prstGeom prst="rect">
            <a:avLst/>
          </a:prstGeom>
          <a:solidFill>
            <a:srgbClr val="699E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1"/>
          <p:cNvSpPr>
            <a:spLocks noChangeArrowheads="1"/>
          </p:cNvSpPr>
          <p:nvPr/>
        </p:nvSpPr>
        <p:spPr bwMode="auto">
          <a:xfrm>
            <a:off x="2016125" y="2592696"/>
            <a:ext cx="447675" cy="447675"/>
          </a:xfrm>
          <a:prstGeom prst="ellipse">
            <a:avLst/>
          </a:prstGeom>
          <a:solidFill>
            <a:srgbClr val="699E56"/>
          </a:solidFill>
          <a:ln>
            <a:noFill/>
          </a:ln>
          <a:extLst/>
        </p:spPr>
        <p:txBody>
          <a:bodyPr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en-US" sz="1200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9" name="文本框 54"/>
          <p:cNvSpPr>
            <a:spLocks noChangeArrowheads="1"/>
          </p:cNvSpPr>
          <p:nvPr/>
        </p:nvSpPr>
        <p:spPr bwMode="auto">
          <a:xfrm>
            <a:off x="2857500" y="2413309"/>
            <a:ext cx="7109639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在电脑端界面上点击相应的图案，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音箱会</a:t>
            </a: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播放与图案主题相应的儿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歌。整体设计为夜晚主题，</a:t>
            </a:r>
            <a:r>
              <a:rPr lang="en-US" altLang="zh-CN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UI</a:t>
            </a: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界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面为森林夜景，音箱以宇宙主题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eaLnBrk="1" hangingPunct="1">
              <a:buFont typeface="Arial" pitchFamily="34" charset="0"/>
              <a:buNone/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设计。</a:t>
            </a:r>
            <a:endParaRPr lang="en-US" altLang="zh-CN" sz="3600" dirty="0" smtClean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132909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00450" y="400050"/>
            <a:ext cx="4991100" cy="838200"/>
            <a:chOff x="3600450" y="400050"/>
            <a:chExt cx="4991100" cy="838200"/>
          </a:xfrm>
        </p:grpSpPr>
        <p:sp>
          <p:nvSpPr>
            <p:cNvPr id="2" name="矩形 1"/>
            <p:cNvSpPr/>
            <p:nvPr/>
          </p:nvSpPr>
          <p:spPr>
            <a:xfrm>
              <a:off x="3600450" y="400050"/>
              <a:ext cx="4991100" cy="838200"/>
            </a:xfrm>
            <a:prstGeom prst="rect">
              <a:avLst/>
            </a:prstGeom>
            <a:solidFill>
              <a:srgbClr val="699E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Copyright Notice"/>
            <p:cNvSpPr>
              <a:spLocks/>
            </p:cNvSpPr>
            <p:nvPr/>
          </p:nvSpPr>
          <p:spPr bwMode="auto">
            <a:xfrm>
              <a:off x="4572000" y="623725"/>
              <a:ext cx="30480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电脑端界面</a:t>
              </a:r>
              <a:endParaRPr lang="en-US" sz="2400" cap="sm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4" name="图片 13" descr="background1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23094" y="1371030"/>
            <a:ext cx="7897206" cy="5488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64405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00450" y="400050"/>
            <a:ext cx="4991100" cy="838200"/>
            <a:chOff x="3600450" y="400050"/>
            <a:chExt cx="4991100" cy="838200"/>
          </a:xfrm>
        </p:grpSpPr>
        <p:sp>
          <p:nvSpPr>
            <p:cNvPr id="2" name="矩形 1"/>
            <p:cNvSpPr/>
            <p:nvPr/>
          </p:nvSpPr>
          <p:spPr>
            <a:xfrm>
              <a:off x="3600450" y="400050"/>
              <a:ext cx="4991100" cy="838200"/>
            </a:xfrm>
            <a:prstGeom prst="rect">
              <a:avLst/>
            </a:prstGeom>
            <a:solidFill>
              <a:srgbClr val="699E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Copyright Notice"/>
            <p:cNvSpPr>
              <a:spLocks/>
            </p:cNvSpPr>
            <p:nvPr/>
          </p:nvSpPr>
          <p:spPr bwMode="auto">
            <a:xfrm>
              <a:off x="4572000" y="623725"/>
              <a:ext cx="30480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电路图</a:t>
              </a:r>
              <a:endParaRPr lang="en-US" sz="2400" cap="sm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6" name="图片 5" descr="电路板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794500" y="1625600"/>
            <a:ext cx="4216400" cy="4216400"/>
          </a:xfrm>
          <a:prstGeom prst="rect">
            <a:avLst/>
          </a:prstGeom>
        </p:spPr>
      </p:pic>
      <p:pic>
        <p:nvPicPr>
          <p:cNvPr id="7" name="图片 6" descr="电路图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155700" y="1656020"/>
            <a:ext cx="5206464" cy="4369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64405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3600450" y="400050"/>
            <a:ext cx="4991100" cy="838200"/>
            <a:chOff x="3600450" y="400050"/>
            <a:chExt cx="4991100" cy="838200"/>
          </a:xfrm>
        </p:grpSpPr>
        <p:sp>
          <p:nvSpPr>
            <p:cNvPr id="2" name="矩形 1"/>
            <p:cNvSpPr/>
            <p:nvPr/>
          </p:nvSpPr>
          <p:spPr>
            <a:xfrm>
              <a:off x="3600450" y="400050"/>
              <a:ext cx="4991100" cy="838200"/>
            </a:xfrm>
            <a:prstGeom prst="rect">
              <a:avLst/>
            </a:prstGeom>
            <a:solidFill>
              <a:srgbClr val="699E5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Copyright Notice"/>
            <p:cNvSpPr>
              <a:spLocks/>
            </p:cNvSpPr>
            <p:nvPr/>
          </p:nvSpPr>
          <p:spPr bwMode="auto">
            <a:xfrm>
              <a:off x="4572000" y="623725"/>
              <a:ext cx="3048000" cy="434765"/>
            </a:xfrm>
            <a:prstGeom prst="rect">
              <a:avLst/>
            </a:prstGeom>
            <a:noFill/>
            <a:ln w="635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bg1"/>
                  </a:solidFill>
                </a14:hiddenFill>
              </a:ext>
              <a:ext uri="{91240B29-F687-4F45-9708-019B960494DF}">
                <a14:hiddenLine xmlns:a14="http://schemas.microsoft.com/office/drawing/2010/main" xmlns="" w="6350" cap="flat" cmpd="sng" algn="ctr">
                  <a:solidFill>
                    <a:srgbClr val="FFFFFF"/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72000" tIns="32400" rIns="72000" bIns="32400" rtlCol="0" anchor="t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400" cap="small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音箱</a:t>
              </a:r>
              <a:endParaRPr lang="en-US" sz="2400" cap="small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7" name="图片 6" descr="音箱2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 rot="20689131">
            <a:off x="478612" y="2260600"/>
            <a:ext cx="4230688" cy="4230688"/>
          </a:xfrm>
          <a:prstGeom prst="rect">
            <a:avLst/>
          </a:prstGeom>
        </p:spPr>
      </p:pic>
      <p:pic>
        <p:nvPicPr>
          <p:cNvPr id="8" name="图片 7" descr="音箱3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 rot="1067595">
            <a:off x="7659725" y="2328900"/>
            <a:ext cx="4530688" cy="4530688"/>
          </a:xfrm>
          <a:prstGeom prst="rect">
            <a:avLst/>
          </a:prstGeom>
        </p:spPr>
      </p:pic>
      <p:pic>
        <p:nvPicPr>
          <p:cNvPr id="6" name="图片 5" descr="音箱1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075112" y="1498600"/>
            <a:ext cx="4268788" cy="426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64405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900" advTm="1000">
        <p14:warp dir="in"/>
      </p:transition>
    </mc:Choice>
    <mc:Fallback>
      <p:transition spd="slow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3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6371</TotalTime>
  <Words>227</Words>
  <Application>Microsoft Office PowerPoint</Application>
  <PresentationFormat>自定义</PresentationFormat>
  <Paragraphs>60</Paragraphs>
  <Slides>16</Slides>
  <Notes>15</Notes>
  <HiddenSlides>0</HiddenSlides>
  <MMClips>1</MMClips>
  <ScaleCrop>false</ScaleCrop>
  <HeadingPairs>
    <vt:vector size="4" baseType="variant">
      <vt:variant>
        <vt:lpstr>主题</vt:lpstr>
      </vt:variant>
      <vt:variant>
        <vt:i4>10</vt:i4>
      </vt:variant>
      <vt:variant>
        <vt:lpstr>幻灯片标题</vt:lpstr>
      </vt:variant>
      <vt:variant>
        <vt:i4>16</vt:i4>
      </vt:variant>
    </vt:vector>
  </HeadingPairs>
  <TitlesOfParts>
    <vt:vector size="26" baseType="lpstr"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商务ppt</dc:title>
  <dc:creator>lzj</dc:creator>
  <cp:lastModifiedBy>Windows 用户</cp:lastModifiedBy>
  <cp:revision>3465</cp:revision>
  <dcterms:created xsi:type="dcterms:W3CDTF">2015-12-01T09:06:39Z</dcterms:created>
  <dcterms:modified xsi:type="dcterms:W3CDTF">2018-07-08T06:49:08Z</dcterms:modified>
</cp:coreProperties>
</file>

<file path=docProps/thumbnail.jpeg>
</file>